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Contrail One"/>
      <p:regular r:id="rId18"/>
    </p:embeddedFont>
    <p:embeddedFont>
      <p:font typeface="Bodoni"/>
      <p:bold r:id="rId19"/>
      <p:boldItalic r:id="rId20"/>
    </p:embeddedFont>
    <p:embeddedFont>
      <p:font typeface="Gilda Display"/>
      <p:regular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6" roundtripDataSignature="AMtx7mjEsPTVKOTeS1uVhAbWvfx/4Uv+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odoni-boldItalic.fntdata"/><Relationship Id="rId22" Type="http://schemas.openxmlformats.org/officeDocument/2006/relationships/font" Target="fonts/OpenSans-regular.fntdata"/><Relationship Id="rId21" Type="http://schemas.openxmlformats.org/officeDocument/2006/relationships/font" Target="fonts/GildaDisplay-regular.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Bodoni-bold.fntdata"/><Relationship Id="rId18" Type="http://schemas.openxmlformats.org/officeDocument/2006/relationships/font" Target="fonts/Contrail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0" l="-98" r="-26430" t="-49868"/>
            </a:stretch>
          </a:blipFill>
          <a:ln>
            <a:noFill/>
          </a:ln>
        </p:spPr>
      </p:sp>
      <p:sp>
        <p:nvSpPr>
          <p:cNvPr id="85" name="Google Shape;85;p1"/>
          <p:cNvSpPr/>
          <p:nvPr/>
        </p:nvSpPr>
        <p:spPr>
          <a:xfrm rot="947187">
            <a:off x="-918957" y="6921833"/>
            <a:ext cx="4768753" cy="5298615"/>
          </a:xfrm>
          <a:custGeom>
            <a:rect b="b" l="l" r="r" t="t"/>
            <a:pathLst>
              <a:path extrusionOk="0" h="5298615" w="4768753">
                <a:moveTo>
                  <a:pt x="0" y="0"/>
                </a:moveTo>
                <a:lnTo>
                  <a:pt x="4768753" y="0"/>
                </a:lnTo>
                <a:lnTo>
                  <a:pt x="4768753" y="5298614"/>
                </a:lnTo>
                <a:lnTo>
                  <a:pt x="0" y="5298614"/>
                </a:lnTo>
                <a:lnTo>
                  <a:pt x="0" y="0"/>
                </a:lnTo>
                <a:close/>
              </a:path>
            </a:pathLst>
          </a:custGeom>
          <a:blipFill rotWithShape="1">
            <a:blip r:embed="rId4">
              <a:alphaModFix/>
            </a:blip>
            <a:stretch>
              <a:fillRect b="0" l="0" r="0" t="0"/>
            </a:stretch>
          </a:blipFill>
          <a:ln>
            <a:noFill/>
          </a:ln>
        </p:spPr>
      </p:sp>
      <p:sp>
        <p:nvSpPr>
          <p:cNvPr id="86" name="Google Shape;86;p1"/>
          <p:cNvSpPr/>
          <p:nvPr/>
        </p:nvSpPr>
        <p:spPr>
          <a:xfrm rot="947187">
            <a:off x="15421172" y="-1328959"/>
            <a:ext cx="4768753" cy="5298615"/>
          </a:xfrm>
          <a:custGeom>
            <a:rect b="b" l="l" r="r" t="t"/>
            <a:pathLst>
              <a:path extrusionOk="0" h="5298615" w="4768753">
                <a:moveTo>
                  <a:pt x="0" y="0"/>
                </a:moveTo>
                <a:lnTo>
                  <a:pt x="4768754" y="0"/>
                </a:lnTo>
                <a:lnTo>
                  <a:pt x="4768754" y="5298615"/>
                </a:lnTo>
                <a:lnTo>
                  <a:pt x="0" y="5298615"/>
                </a:lnTo>
                <a:lnTo>
                  <a:pt x="0" y="0"/>
                </a:lnTo>
                <a:close/>
              </a:path>
            </a:pathLst>
          </a:custGeom>
          <a:blipFill rotWithShape="1">
            <a:blip r:embed="rId4">
              <a:alphaModFix/>
            </a:blip>
            <a:stretch>
              <a:fillRect b="0" l="0" r="0" t="0"/>
            </a:stretch>
          </a:blipFill>
          <a:ln>
            <a:noFill/>
          </a:ln>
        </p:spPr>
      </p:sp>
      <p:sp>
        <p:nvSpPr>
          <p:cNvPr id="87" name="Google Shape;87;p1"/>
          <p:cNvSpPr txBox="1"/>
          <p:nvPr/>
        </p:nvSpPr>
        <p:spPr>
          <a:xfrm>
            <a:off x="2515523" y="1461042"/>
            <a:ext cx="13257000" cy="4956600"/>
          </a:xfrm>
          <a:prstGeom prst="rect">
            <a:avLst/>
          </a:prstGeom>
          <a:noFill/>
          <a:ln>
            <a:noFill/>
          </a:ln>
        </p:spPr>
        <p:txBody>
          <a:bodyPr anchorCtr="0" anchor="t" bIns="0" lIns="0" spcFirstLastPara="1" rIns="0" wrap="square" tIns="0">
            <a:spAutoFit/>
          </a:bodyPr>
          <a:lstStyle/>
          <a:p>
            <a:pPr indent="0" lvl="0" marL="0" marR="0" rtl="0" algn="ctr">
              <a:lnSpc>
                <a:spcPct val="96999"/>
              </a:lnSpc>
              <a:spcBef>
                <a:spcPts val="0"/>
              </a:spcBef>
              <a:spcAft>
                <a:spcPts val="0"/>
              </a:spcAft>
              <a:buNone/>
            </a:pPr>
            <a:r>
              <a:rPr b="0" i="0" lang="en-US" sz="16599" u="none" cap="none" strike="noStrike">
                <a:solidFill>
                  <a:srgbClr val="DBC096"/>
                </a:solidFill>
                <a:latin typeface="Arial"/>
                <a:ea typeface="Arial"/>
                <a:cs typeface="Arial"/>
                <a:sym typeface="Arial"/>
              </a:rPr>
              <a:t>EL MARXISMO</a:t>
            </a:r>
            <a:endParaRPr/>
          </a:p>
        </p:txBody>
      </p:sp>
      <p:sp>
        <p:nvSpPr>
          <p:cNvPr id="88" name="Google Shape;88;p1"/>
          <p:cNvSpPr txBox="1"/>
          <p:nvPr/>
        </p:nvSpPr>
        <p:spPr>
          <a:xfrm>
            <a:off x="4803741" y="6296882"/>
            <a:ext cx="6368400" cy="35559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3500" u="none" cap="none" strike="noStrike">
                <a:solidFill>
                  <a:srgbClr val="DBC096"/>
                </a:solidFill>
                <a:latin typeface="Open Sans"/>
                <a:ea typeface="Open Sans"/>
                <a:cs typeface="Open Sans"/>
                <a:sym typeface="Open Sans"/>
              </a:rPr>
              <a:t>Grupo 6: Pamela Quispe</a:t>
            </a:r>
            <a:endParaRPr sz="3500"/>
          </a:p>
          <a:p>
            <a:pPr indent="0" lvl="0" marL="0" marR="0" rtl="0" algn="ctr">
              <a:lnSpc>
                <a:spcPct val="140004"/>
              </a:lnSpc>
              <a:spcBef>
                <a:spcPts val="0"/>
              </a:spcBef>
              <a:spcAft>
                <a:spcPts val="0"/>
              </a:spcAft>
              <a:buNone/>
            </a:pPr>
            <a:r>
              <a:rPr b="0" i="0" lang="en-US" sz="3500" u="none" cap="none" strike="noStrike">
                <a:solidFill>
                  <a:srgbClr val="DBC096"/>
                </a:solidFill>
                <a:latin typeface="Open Sans"/>
                <a:ea typeface="Open Sans"/>
                <a:cs typeface="Open Sans"/>
                <a:sym typeface="Open Sans"/>
              </a:rPr>
              <a:t>                  Nick Ticona </a:t>
            </a:r>
            <a:endParaRPr sz="3500"/>
          </a:p>
          <a:p>
            <a:pPr indent="0" lvl="0" marL="0" marR="0" rtl="0" algn="ctr">
              <a:lnSpc>
                <a:spcPct val="140004"/>
              </a:lnSpc>
              <a:spcBef>
                <a:spcPts val="0"/>
              </a:spcBef>
              <a:spcAft>
                <a:spcPts val="0"/>
              </a:spcAft>
              <a:buNone/>
            </a:pPr>
            <a:r>
              <a:rPr b="0" i="0" lang="en-US" sz="3500" u="none" cap="none" strike="noStrike">
                <a:solidFill>
                  <a:srgbClr val="DBC096"/>
                </a:solidFill>
                <a:latin typeface="Open Sans"/>
                <a:ea typeface="Open Sans"/>
                <a:cs typeface="Open Sans"/>
                <a:sym typeface="Open Sans"/>
              </a:rPr>
              <a:t>                  Rous Quenallata</a:t>
            </a:r>
            <a:endParaRPr sz="3500"/>
          </a:p>
          <a:p>
            <a:pPr indent="0" lvl="0" marL="0" marR="0" rtl="0" algn="ctr">
              <a:lnSpc>
                <a:spcPct val="140004"/>
              </a:lnSpc>
              <a:spcBef>
                <a:spcPts val="0"/>
              </a:spcBef>
              <a:spcAft>
                <a:spcPts val="0"/>
              </a:spcAft>
              <a:buNone/>
            </a:pPr>
            <a:r>
              <a:rPr b="0" i="0" lang="en-US" sz="3500" u="none" cap="none" strike="noStrike">
                <a:solidFill>
                  <a:srgbClr val="DBC096"/>
                </a:solidFill>
                <a:latin typeface="Open Sans"/>
                <a:ea typeface="Open Sans"/>
                <a:cs typeface="Open Sans"/>
                <a:sym typeface="Open Sans"/>
              </a:rPr>
              <a:t>                  Bruno Gumiel</a:t>
            </a:r>
            <a:endParaRPr sz="3500"/>
          </a:p>
          <a:p>
            <a:pPr indent="0" lvl="0" marL="0" marR="0" rtl="0" algn="ctr">
              <a:lnSpc>
                <a:spcPct val="140004"/>
              </a:lnSpc>
              <a:spcBef>
                <a:spcPts val="0"/>
              </a:spcBef>
              <a:spcAft>
                <a:spcPts val="0"/>
              </a:spcAft>
              <a:buNone/>
            </a:pPr>
            <a:r>
              <a:rPr b="0" i="0" lang="en-US" sz="3500" u="none" cap="none" strike="noStrike">
                <a:solidFill>
                  <a:srgbClr val="DBC096"/>
                </a:solidFill>
                <a:latin typeface="Open Sans"/>
                <a:ea typeface="Open Sans"/>
                <a:cs typeface="Open Sans"/>
                <a:sym typeface="Open Sans"/>
              </a:rPr>
              <a:t>                  Nicolás Garcia</a:t>
            </a:r>
            <a:endParaRPr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0"/>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311" l="0" r="0" t="-9311"/>
            </a:stretch>
          </a:blipFill>
          <a:ln>
            <a:noFill/>
          </a:ln>
        </p:spPr>
      </p:sp>
      <p:grpSp>
        <p:nvGrpSpPr>
          <p:cNvPr id="475" name="Google Shape;475;p10"/>
          <p:cNvGrpSpPr/>
          <p:nvPr/>
        </p:nvGrpSpPr>
        <p:grpSpPr>
          <a:xfrm>
            <a:off x="-252978" y="-354887"/>
            <a:ext cx="11747278" cy="10816331"/>
            <a:chOff x="0" y="-38100"/>
            <a:chExt cx="3093933" cy="2848746"/>
          </a:xfrm>
        </p:grpSpPr>
        <p:sp>
          <p:nvSpPr>
            <p:cNvPr id="476" name="Google Shape;476;p10"/>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477" name="Google Shape;477;p10"/>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8" name="Google Shape;478;p10"/>
          <p:cNvGrpSpPr/>
          <p:nvPr/>
        </p:nvGrpSpPr>
        <p:grpSpPr>
          <a:xfrm rot="10800000">
            <a:off x="12089398" y="-210226"/>
            <a:ext cx="6922705" cy="10816331"/>
            <a:chOff x="0" y="-38100"/>
            <a:chExt cx="1823264" cy="2848746"/>
          </a:xfrm>
        </p:grpSpPr>
        <p:sp>
          <p:nvSpPr>
            <p:cNvPr id="479" name="Google Shape;479;p10"/>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480" name="Google Shape;480;p10"/>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81" name="Google Shape;481;p10"/>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2" name="Google Shape;482;p10"/>
          <p:cNvCxnSpPr/>
          <p:nvPr/>
        </p:nvCxnSpPr>
        <p:spPr>
          <a:xfrm rot="10800000">
            <a:off x="-252978" y="9784847"/>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3" name="Google Shape;483;p10"/>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4" name="Google Shape;484;p10"/>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5" name="Google Shape;485;p10"/>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6" name="Google Shape;486;p10"/>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7" name="Google Shape;487;p10"/>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8" name="Google Shape;488;p10"/>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89" name="Google Shape;489;p10"/>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grpSp>
        <p:nvGrpSpPr>
          <p:cNvPr id="490" name="Google Shape;490;p10"/>
          <p:cNvGrpSpPr/>
          <p:nvPr/>
        </p:nvGrpSpPr>
        <p:grpSpPr>
          <a:xfrm>
            <a:off x="1572085" y="5214161"/>
            <a:ext cx="6967074" cy="4044139"/>
            <a:chOff x="0" y="-38100"/>
            <a:chExt cx="1834949" cy="1065123"/>
          </a:xfrm>
        </p:grpSpPr>
        <p:sp>
          <p:nvSpPr>
            <p:cNvPr id="491" name="Google Shape;491;p10"/>
            <p:cNvSpPr/>
            <p:nvPr/>
          </p:nvSpPr>
          <p:spPr>
            <a:xfrm>
              <a:off x="0" y="0"/>
              <a:ext cx="1834949" cy="1027023"/>
            </a:xfrm>
            <a:custGeom>
              <a:rect b="b" l="l" r="r" t="t"/>
              <a:pathLst>
                <a:path extrusionOk="0" h="1027023" w="1834949">
                  <a:moveTo>
                    <a:pt x="56672" y="0"/>
                  </a:moveTo>
                  <a:lnTo>
                    <a:pt x="1778278" y="0"/>
                  </a:lnTo>
                  <a:cubicBezTo>
                    <a:pt x="1793308" y="0"/>
                    <a:pt x="1807723" y="5971"/>
                    <a:pt x="1818351" y="16599"/>
                  </a:cubicBezTo>
                  <a:cubicBezTo>
                    <a:pt x="1828979" y="27227"/>
                    <a:pt x="1834949" y="41642"/>
                    <a:pt x="1834949" y="56672"/>
                  </a:cubicBezTo>
                  <a:lnTo>
                    <a:pt x="1834949" y="970351"/>
                  </a:lnTo>
                  <a:cubicBezTo>
                    <a:pt x="1834949" y="985381"/>
                    <a:pt x="1828979" y="999796"/>
                    <a:pt x="1818351" y="1010424"/>
                  </a:cubicBezTo>
                  <a:cubicBezTo>
                    <a:pt x="1807723" y="1021052"/>
                    <a:pt x="1793308" y="1027023"/>
                    <a:pt x="1778278" y="1027023"/>
                  </a:cubicBezTo>
                  <a:lnTo>
                    <a:pt x="56672" y="1027023"/>
                  </a:lnTo>
                  <a:cubicBezTo>
                    <a:pt x="41642" y="1027023"/>
                    <a:pt x="27227" y="1021052"/>
                    <a:pt x="16599" y="1010424"/>
                  </a:cubicBezTo>
                  <a:cubicBezTo>
                    <a:pt x="5971" y="999796"/>
                    <a:pt x="0" y="985381"/>
                    <a:pt x="0" y="970351"/>
                  </a:cubicBezTo>
                  <a:lnTo>
                    <a:pt x="0" y="56672"/>
                  </a:lnTo>
                  <a:cubicBezTo>
                    <a:pt x="0" y="41642"/>
                    <a:pt x="5971" y="27227"/>
                    <a:pt x="16599" y="16599"/>
                  </a:cubicBezTo>
                  <a:cubicBezTo>
                    <a:pt x="27227" y="5971"/>
                    <a:pt x="41642" y="0"/>
                    <a:pt x="56672" y="0"/>
                  </a:cubicBezTo>
                  <a:close/>
                </a:path>
              </a:pathLst>
            </a:custGeom>
            <a:gradFill>
              <a:gsLst>
                <a:gs pos="0">
                  <a:srgbClr val="000000"/>
                </a:gs>
                <a:gs pos="100000">
                  <a:srgbClr val="000000">
                    <a:alpha val="0"/>
                  </a:srgbClr>
                </a:gs>
              </a:gsLst>
              <a:path path="circle">
                <a:fillToRect b="100%" l="0%" r="100%" t="0%"/>
              </a:path>
              <a:tileRect b="0%" l="-100%" r="0%" t="-10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txBox="1"/>
            <p:nvPr/>
          </p:nvSpPr>
          <p:spPr>
            <a:xfrm>
              <a:off x="0" y="-38100"/>
              <a:ext cx="1834949" cy="106512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10"/>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94" name="Google Shape;494;p10"/>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95" name="Google Shape;495;p10"/>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96" name="Google Shape;496;p10"/>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97" name="Google Shape;497;p10"/>
          <p:cNvSpPr txBox="1"/>
          <p:nvPr/>
        </p:nvSpPr>
        <p:spPr>
          <a:xfrm>
            <a:off x="1028700" y="1011966"/>
            <a:ext cx="8049205" cy="4074795"/>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i="0" lang="en-US" sz="9000" u="none" cap="none" strike="noStrike">
                <a:solidFill>
                  <a:srgbClr val="FFFFFF"/>
                </a:solidFill>
                <a:latin typeface="Arial"/>
                <a:ea typeface="Arial"/>
                <a:cs typeface="Arial"/>
                <a:sym typeface="Arial"/>
              </a:rPr>
              <a:t>Crítica Marxista al Capitalismo</a:t>
            </a:r>
            <a:endParaRPr/>
          </a:p>
        </p:txBody>
      </p:sp>
      <p:sp>
        <p:nvSpPr>
          <p:cNvPr id="498" name="Google Shape;498;p10"/>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99" name="Google Shape;499;p10"/>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500" name="Google Shape;500;p10"/>
          <p:cNvSpPr/>
          <p:nvPr/>
        </p:nvSpPr>
        <p:spPr>
          <a:xfrm flipH="1" rot="10800000">
            <a:off x="1409236" y="8563687"/>
            <a:ext cx="868149" cy="847914"/>
          </a:xfrm>
          <a:custGeom>
            <a:rect b="b" l="l" r="r" t="t"/>
            <a:pathLst>
              <a:path extrusionOk="0" h="847914" w="868149">
                <a:moveTo>
                  <a:pt x="0" y="847914"/>
                </a:moveTo>
                <a:lnTo>
                  <a:pt x="868149" y="847914"/>
                </a:lnTo>
                <a:lnTo>
                  <a:pt x="868149" y="0"/>
                </a:lnTo>
                <a:lnTo>
                  <a:pt x="0" y="0"/>
                </a:lnTo>
                <a:lnTo>
                  <a:pt x="0" y="847914"/>
                </a:lnTo>
                <a:close/>
              </a:path>
            </a:pathLst>
          </a:custGeom>
          <a:blipFill rotWithShape="1">
            <a:blip r:embed="rId5">
              <a:alphaModFix/>
            </a:blip>
            <a:stretch>
              <a:fillRect b="0" l="0" r="0" t="0"/>
            </a:stretch>
          </a:blipFill>
          <a:ln>
            <a:noFill/>
          </a:ln>
        </p:spPr>
      </p:sp>
      <p:sp>
        <p:nvSpPr>
          <p:cNvPr id="501" name="Google Shape;501;p10"/>
          <p:cNvSpPr/>
          <p:nvPr/>
        </p:nvSpPr>
        <p:spPr>
          <a:xfrm flipH="1">
            <a:off x="7831678" y="5202204"/>
            <a:ext cx="868149" cy="847914"/>
          </a:xfrm>
          <a:custGeom>
            <a:rect b="b" l="l" r="r" t="t"/>
            <a:pathLst>
              <a:path extrusionOk="0" h="847914" w="868149">
                <a:moveTo>
                  <a:pt x="868149" y="0"/>
                </a:moveTo>
                <a:lnTo>
                  <a:pt x="0" y="0"/>
                </a:lnTo>
                <a:lnTo>
                  <a:pt x="0" y="847914"/>
                </a:lnTo>
                <a:lnTo>
                  <a:pt x="868149" y="847914"/>
                </a:lnTo>
                <a:lnTo>
                  <a:pt x="868149" y="0"/>
                </a:lnTo>
                <a:close/>
              </a:path>
            </a:pathLst>
          </a:custGeom>
          <a:blipFill rotWithShape="1">
            <a:blip r:embed="rId5">
              <a:alphaModFix/>
            </a:blip>
            <a:stretch>
              <a:fillRect b="0" l="0" r="0" t="0"/>
            </a:stretch>
          </a:blipFill>
          <a:ln>
            <a:noFill/>
          </a:ln>
        </p:spPr>
      </p:sp>
      <p:sp>
        <p:nvSpPr>
          <p:cNvPr id="502" name="Google Shape;502;p10"/>
          <p:cNvSpPr/>
          <p:nvPr/>
        </p:nvSpPr>
        <p:spPr>
          <a:xfrm rot="5400000">
            <a:off x="8884052" y="4943265"/>
            <a:ext cx="598154" cy="380828"/>
          </a:xfrm>
          <a:custGeom>
            <a:rect b="b" l="l" r="r" t="t"/>
            <a:pathLst>
              <a:path extrusionOk="0" h="380828" w="598154">
                <a:moveTo>
                  <a:pt x="0" y="0"/>
                </a:moveTo>
                <a:lnTo>
                  <a:pt x="598153" y="0"/>
                </a:lnTo>
                <a:lnTo>
                  <a:pt x="598153" y="380828"/>
                </a:lnTo>
                <a:lnTo>
                  <a:pt x="0" y="380828"/>
                </a:lnTo>
                <a:lnTo>
                  <a:pt x="0" y="0"/>
                </a:lnTo>
                <a:close/>
              </a:path>
            </a:pathLst>
          </a:custGeom>
          <a:blipFill rotWithShape="1">
            <a:blip r:embed="rId6">
              <a:alphaModFix/>
            </a:blip>
            <a:stretch>
              <a:fillRect b="0" l="0" r="0" t="0"/>
            </a:stretch>
          </a:blipFill>
          <a:ln>
            <a:noFill/>
          </a:ln>
        </p:spPr>
      </p:sp>
      <p:cxnSp>
        <p:nvCxnSpPr>
          <p:cNvPr id="503" name="Google Shape;503;p10"/>
          <p:cNvCxnSpPr/>
          <p:nvPr/>
        </p:nvCxnSpPr>
        <p:spPr>
          <a:xfrm>
            <a:off x="9198206" y="5916679"/>
            <a:ext cx="0" cy="3341621"/>
          </a:xfrm>
          <a:prstGeom prst="straightConnector1">
            <a:avLst/>
          </a:prstGeom>
          <a:noFill/>
          <a:ln cap="flat" cmpd="sng" w="28575">
            <a:solidFill>
              <a:srgbClr val="FFFFFF"/>
            </a:solidFill>
            <a:prstDash val="solid"/>
            <a:round/>
            <a:headEnd len="sm" w="sm" type="none"/>
            <a:tailEnd len="sm" w="sm" type="none"/>
          </a:ln>
        </p:spPr>
      </p:cxnSp>
      <p:cxnSp>
        <p:nvCxnSpPr>
          <p:cNvPr id="504" name="Google Shape;504;p10"/>
          <p:cNvCxnSpPr/>
          <p:nvPr/>
        </p:nvCxnSpPr>
        <p:spPr>
          <a:xfrm>
            <a:off x="9183128" y="1028700"/>
            <a:ext cx="0" cy="3395344"/>
          </a:xfrm>
          <a:prstGeom prst="straightConnector1">
            <a:avLst/>
          </a:prstGeom>
          <a:noFill/>
          <a:ln cap="flat" cmpd="sng" w="28575">
            <a:solidFill>
              <a:srgbClr val="FFFFFF"/>
            </a:solidFill>
            <a:prstDash val="solid"/>
            <a:round/>
            <a:headEnd len="sm" w="sm" type="none"/>
            <a:tailEnd len="sm" w="sm" type="none"/>
          </a:ln>
        </p:spPr>
      </p:cxnSp>
      <p:sp>
        <p:nvSpPr>
          <p:cNvPr id="505" name="Google Shape;505;p10"/>
          <p:cNvSpPr txBox="1"/>
          <p:nvPr/>
        </p:nvSpPr>
        <p:spPr>
          <a:xfrm>
            <a:off x="2021691" y="6232236"/>
            <a:ext cx="6067862" cy="20859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FFFFFF"/>
                </a:solidFill>
                <a:latin typeface="Gilda Display"/>
                <a:ea typeface="Gilda Display"/>
                <a:cs typeface="Gilda Display"/>
                <a:sym typeface="Gilda Display"/>
              </a:rPr>
              <a:t>El capitalismo, en su forma imperialista, no solo falla en desarrollar Sudán, sino que lo condena a la explotación, la división y la destrucción.</a:t>
            </a:r>
            <a:endParaRPr/>
          </a:p>
        </p:txBody>
      </p:sp>
      <p:grpSp>
        <p:nvGrpSpPr>
          <p:cNvPr id="506" name="Google Shape;506;p10"/>
          <p:cNvGrpSpPr/>
          <p:nvPr/>
        </p:nvGrpSpPr>
        <p:grpSpPr>
          <a:xfrm>
            <a:off x="10079679" y="1081073"/>
            <a:ext cx="6967074" cy="4044139"/>
            <a:chOff x="0" y="-38100"/>
            <a:chExt cx="1834949" cy="1065123"/>
          </a:xfrm>
        </p:grpSpPr>
        <p:sp>
          <p:nvSpPr>
            <p:cNvPr id="507" name="Google Shape;507;p10"/>
            <p:cNvSpPr/>
            <p:nvPr/>
          </p:nvSpPr>
          <p:spPr>
            <a:xfrm>
              <a:off x="0" y="0"/>
              <a:ext cx="1834949" cy="1027023"/>
            </a:xfrm>
            <a:custGeom>
              <a:rect b="b" l="l" r="r" t="t"/>
              <a:pathLst>
                <a:path extrusionOk="0" h="1027023" w="1834949">
                  <a:moveTo>
                    <a:pt x="56672" y="0"/>
                  </a:moveTo>
                  <a:lnTo>
                    <a:pt x="1778278" y="0"/>
                  </a:lnTo>
                  <a:cubicBezTo>
                    <a:pt x="1793308" y="0"/>
                    <a:pt x="1807723" y="5971"/>
                    <a:pt x="1818351" y="16599"/>
                  </a:cubicBezTo>
                  <a:cubicBezTo>
                    <a:pt x="1828979" y="27227"/>
                    <a:pt x="1834949" y="41642"/>
                    <a:pt x="1834949" y="56672"/>
                  </a:cubicBezTo>
                  <a:lnTo>
                    <a:pt x="1834949" y="970351"/>
                  </a:lnTo>
                  <a:cubicBezTo>
                    <a:pt x="1834949" y="985381"/>
                    <a:pt x="1828979" y="999796"/>
                    <a:pt x="1818351" y="1010424"/>
                  </a:cubicBezTo>
                  <a:cubicBezTo>
                    <a:pt x="1807723" y="1021052"/>
                    <a:pt x="1793308" y="1027023"/>
                    <a:pt x="1778278" y="1027023"/>
                  </a:cubicBezTo>
                  <a:lnTo>
                    <a:pt x="56672" y="1027023"/>
                  </a:lnTo>
                  <a:cubicBezTo>
                    <a:pt x="41642" y="1027023"/>
                    <a:pt x="27227" y="1021052"/>
                    <a:pt x="16599" y="1010424"/>
                  </a:cubicBezTo>
                  <a:cubicBezTo>
                    <a:pt x="5971" y="999796"/>
                    <a:pt x="0" y="985381"/>
                    <a:pt x="0" y="970351"/>
                  </a:cubicBezTo>
                  <a:lnTo>
                    <a:pt x="0" y="56672"/>
                  </a:lnTo>
                  <a:cubicBezTo>
                    <a:pt x="0" y="41642"/>
                    <a:pt x="5971" y="27227"/>
                    <a:pt x="16599" y="16599"/>
                  </a:cubicBezTo>
                  <a:cubicBezTo>
                    <a:pt x="27227" y="5971"/>
                    <a:pt x="41642" y="0"/>
                    <a:pt x="56672" y="0"/>
                  </a:cubicBezTo>
                  <a:close/>
                </a:path>
              </a:pathLst>
            </a:custGeom>
            <a:gradFill>
              <a:gsLst>
                <a:gs pos="0">
                  <a:srgbClr val="000000"/>
                </a:gs>
                <a:gs pos="100000">
                  <a:srgbClr val="000000">
                    <a:alpha val="0"/>
                  </a:srgbClr>
                </a:gs>
              </a:gsLst>
              <a:lin ang="54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txBox="1"/>
            <p:nvPr/>
          </p:nvSpPr>
          <p:spPr>
            <a:xfrm>
              <a:off x="0" y="-38100"/>
              <a:ext cx="1834949" cy="106512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9" name="Google Shape;509;p10"/>
          <p:cNvSpPr/>
          <p:nvPr/>
        </p:nvSpPr>
        <p:spPr>
          <a:xfrm flipH="1" rot="10800000">
            <a:off x="9916830" y="4430599"/>
            <a:ext cx="868149" cy="847914"/>
          </a:xfrm>
          <a:custGeom>
            <a:rect b="b" l="l" r="r" t="t"/>
            <a:pathLst>
              <a:path extrusionOk="0" h="847914" w="868149">
                <a:moveTo>
                  <a:pt x="0" y="847915"/>
                </a:moveTo>
                <a:lnTo>
                  <a:pt x="868149" y="847915"/>
                </a:lnTo>
                <a:lnTo>
                  <a:pt x="868149" y="0"/>
                </a:lnTo>
                <a:lnTo>
                  <a:pt x="0" y="0"/>
                </a:lnTo>
                <a:lnTo>
                  <a:pt x="0" y="847915"/>
                </a:lnTo>
                <a:close/>
              </a:path>
            </a:pathLst>
          </a:custGeom>
          <a:blipFill rotWithShape="1">
            <a:blip r:embed="rId5">
              <a:alphaModFix/>
            </a:blip>
            <a:stretch>
              <a:fillRect b="0" l="0" r="0" t="0"/>
            </a:stretch>
          </a:blipFill>
          <a:ln>
            <a:noFill/>
          </a:ln>
        </p:spPr>
      </p:sp>
      <p:sp>
        <p:nvSpPr>
          <p:cNvPr id="510" name="Google Shape;510;p10"/>
          <p:cNvSpPr/>
          <p:nvPr/>
        </p:nvSpPr>
        <p:spPr>
          <a:xfrm flipH="1">
            <a:off x="16339272" y="1069116"/>
            <a:ext cx="868149" cy="847914"/>
          </a:xfrm>
          <a:custGeom>
            <a:rect b="b" l="l" r="r" t="t"/>
            <a:pathLst>
              <a:path extrusionOk="0" h="847914" w="868149">
                <a:moveTo>
                  <a:pt x="868149" y="0"/>
                </a:moveTo>
                <a:lnTo>
                  <a:pt x="0" y="0"/>
                </a:lnTo>
                <a:lnTo>
                  <a:pt x="0" y="847915"/>
                </a:lnTo>
                <a:lnTo>
                  <a:pt x="868149" y="847915"/>
                </a:lnTo>
                <a:lnTo>
                  <a:pt x="868149" y="0"/>
                </a:lnTo>
                <a:close/>
              </a:path>
            </a:pathLst>
          </a:custGeom>
          <a:blipFill rotWithShape="1">
            <a:blip r:embed="rId5">
              <a:alphaModFix/>
            </a:blip>
            <a:stretch>
              <a:fillRect b="0" l="0" r="0" t="0"/>
            </a:stretch>
          </a:blipFill>
          <a:ln>
            <a:noFill/>
          </a:ln>
        </p:spPr>
      </p:sp>
      <p:sp>
        <p:nvSpPr>
          <p:cNvPr id="511" name="Google Shape;511;p10"/>
          <p:cNvSpPr txBox="1"/>
          <p:nvPr/>
        </p:nvSpPr>
        <p:spPr>
          <a:xfrm>
            <a:off x="10529285" y="1648933"/>
            <a:ext cx="6067862" cy="297688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FFFFF"/>
                </a:solidFill>
                <a:latin typeface="Gilda Display"/>
                <a:ea typeface="Gilda Display"/>
                <a:cs typeface="Gilda Display"/>
                <a:sym typeface="Gilda Display"/>
              </a:rPr>
              <a:t>Como Marx afirmó, la emancipación de la clase trabajadora debe ser obra de la clase trabajadora misma.</a:t>
            </a:r>
            <a:endParaRPr/>
          </a:p>
          <a:p>
            <a:pPr indent="0" lvl="0" marL="0" marR="0" rtl="0" algn="l">
              <a:lnSpc>
                <a:spcPct val="140014"/>
              </a:lnSpc>
              <a:spcBef>
                <a:spcPts val="0"/>
              </a:spcBef>
              <a:spcAft>
                <a:spcPts val="0"/>
              </a:spcAft>
              <a:buNone/>
            </a:pPr>
            <a:r>
              <a:rPr b="0" i="0" lang="en-US" sz="2799" u="none" cap="none" strike="noStrike">
                <a:solidFill>
                  <a:srgbClr val="FFFFFF"/>
                </a:solidFill>
                <a:latin typeface="Gilda Display"/>
                <a:ea typeface="Gilda Display"/>
                <a:cs typeface="Gilda Display"/>
                <a:sym typeface="Gilda Display"/>
              </a:rPr>
              <a:t>En Sudán, esto implica retomar el espíritu de 2019 para transformar la dialéctica de la opresión en una de liberación.</a:t>
            </a:r>
            <a:endParaRPr/>
          </a:p>
        </p:txBody>
      </p:sp>
      <p:sp>
        <p:nvSpPr>
          <p:cNvPr id="512" name="Google Shape;512;p10"/>
          <p:cNvSpPr txBox="1"/>
          <p:nvPr/>
        </p:nvSpPr>
        <p:spPr>
          <a:xfrm>
            <a:off x="9373542" y="5301672"/>
            <a:ext cx="8377166" cy="4074795"/>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i="0" lang="en-US" sz="9000" u="none" cap="none" strike="noStrike">
                <a:solidFill>
                  <a:srgbClr val="FFFFFF"/>
                </a:solidFill>
                <a:latin typeface="Arial"/>
                <a:ea typeface="Arial"/>
                <a:cs typeface="Arial"/>
                <a:sym typeface="Arial"/>
              </a:rPr>
              <a:t>Emancipación de la Clase Trabajadora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3030"/>
        </a:solidFill>
      </p:bgPr>
    </p:bg>
    <p:spTree>
      <p:nvGrpSpPr>
        <p:cNvPr id="516" name="Shape 516"/>
        <p:cNvGrpSpPr/>
        <p:nvPr/>
      </p:nvGrpSpPr>
      <p:grpSpPr>
        <a:xfrm>
          <a:off x="0" y="0"/>
          <a:ext cx="0" cy="0"/>
          <a:chOff x="0" y="0"/>
          <a:chExt cx="0" cy="0"/>
        </a:xfrm>
      </p:grpSpPr>
      <p:sp>
        <p:nvSpPr>
          <p:cNvPr id="517" name="Google Shape;517;p11"/>
          <p:cNvSpPr/>
          <p:nvPr/>
        </p:nvSpPr>
        <p:spPr>
          <a:xfrm>
            <a:off x="0" y="0"/>
            <a:ext cx="9233485" cy="10273696"/>
          </a:xfrm>
          <a:custGeom>
            <a:rect b="b" l="l" r="r" t="t"/>
            <a:pathLst>
              <a:path extrusionOk="0" h="10273696" w="9233485">
                <a:moveTo>
                  <a:pt x="0" y="0"/>
                </a:moveTo>
                <a:lnTo>
                  <a:pt x="9233485" y="0"/>
                </a:lnTo>
                <a:lnTo>
                  <a:pt x="9233485" y="10273696"/>
                </a:lnTo>
                <a:lnTo>
                  <a:pt x="0" y="10273696"/>
                </a:lnTo>
                <a:lnTo>
                  <a:pt x="0" y="0"/>
                </a:lnTo>
                <a:close/>
              </a:path>
            </a:pathLst>
          </a:custGeom>
          <a:blipFill rotWithShape="1">
            <a:blip r:embed="rId3">
              <a:alphaModFix/>
            </a:blip>
            <a:stretch>
              <a:fillRect b="0" l="0" r="0" t="0"/>
            </a:stretch>
          </a:blipFill>
          <a:ln>
            <a:noFill/>
          </a:ln>
        </p:spPr>
      </p:sp>
      <p:sp>
        <p:nvSpPr>
          <p:cNvPr id="518" name="Google Shape;518;p11"/>
          <p:cNvSpPr txBox="1"/>
          <p:nvPr/>
        </p:nvSpPr>
        <p:spPr>
          <a:xfrm>
            <a:off x="5170596" y="857250"/>
            <a:ext cx="8125778"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FFFFFF"/>
                </a:solidFill>
                <a:latin typeface="Open Sans"/>
                <a:ea typeface="Open Sans"/>
                <a:cs typeface="Open Sans"/>
                <a:sym typeface="Open Sans"/>
              </a:rPr>
              <a:t>CONCLUSIÓN </a:t>
            </a:r>
            <a:endParaRPr/>
          </a:p>
        </p:txBody>
      </p:sp>
      <p:sp>
        <p:nvSpPr>
          <p:cNvPr id="519" name="Google Shape;519;p11"/>
          <p:cNvSpPr txBox="1"/>
          <p:nvPr/>
        </p:nvSpPr>
        <p:spPr>
          <a:xfrm>
            <a:off x="2928921" y="2698395"/>
            <a:ext cx="12609127" cy="637413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300" u="none" cap="none" strike="noStrike">
                <a:solidFill>
                  <a:srgbClr val="FFFFFF"/>
                </a:solidFill>
                <a:latin typeface="Open Sans"/>
                <a:ea typeface="Open Sans"/>
                <a:cs typeface="Open Sans"/>
                <a:sym typeface="Open Sans"/>
              </a:rPr>
              <a:t>El marxismo busca explicar por qué existe desigualdad en la sociedad y propone cambiar ese sistema para que no haya explotadores ni explotados. Para Marx, los trabajadores son quienes producen la riqueza, pero reciben menos de lo que generan. Aunque su propuesta completa no se ha aplicado totalmente, sus ideas siguen siendo importantes porque ayudan a entender los problemas económicos, la injusticia laboral y las diferencias entre ricos y pobres. Hoy, el marxismo sigue siendo una herramienta para analizar la realidad y buscar una sociedad más justa.</a:t>
            </a:r>
            <a:endParaRPr/>
          </a:p>
          <a:p>
            <a:pPr indent="0" lvl="0" marL="0" marR="0" rtl="0" algn="ctr">
              <a:lnSpc>
                <a:spcPct val="140000"/>
              </a:lnSpc>
              <a:spcBef>
                <a:spcPts val="0"/>
              </a:spcBef>
              <a:spcAft>
                <a:spcPts val="0"/>
              </a:spcAft>
              <a:buNone/>
            </a:pPr>
            <a:r>
              <a:t/>
            </a:r>
            <a:endParaRPr b="0" i="0" sz="33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404"/>
        </a:solidFill>
      </p:bgPr>
    </p:bg>
    <p:spTree>
      <p:nvGrpSpPr>
        <p:cNvPr id="523" name="Shape 523"/>
        <p:cNvGrpSpPr/>
        <p:nvPr/>
      </p:nvGrpSpPr>
      <p:grpSpPr>
        <a:xfrm>
          <a:off x="0" y="0"/>
          <a:ext cx="0" cy="0"/>
          <a:chOff x="0" y="0"/>
          <a:chExt cx="0" cy="0"/>
        </a:xfrm>
      </p:grpSpPr>
      <p:sp>
        <p:nvSpPr>
          <p:cNvPr id="524" name="Google Shape;524;p12"/>
          <p:cNvSpPr/>
          <p:nvPr/>
        </p:nvSpPr>
        <p:spPr>
          <a:xfrm>
            <a:off x="0" y="-2948379"/>
            <a:ext cx="18288000" cy="13716000"/>
          </a:xfrm>
          <a:custGeom>
            <a:rect b="b" l="l" r="r" t="t"/>
            <a:pathLst>
              <a:path extrusionOk="0" h="13716000" w="18288000">
                <a:moveTo>
                  <a:pt x="0" y="0"/>
                </a:moveTo>
                <a:lnTo>
                  <a:pt x="18288000" y="0"/>
                </a:lnTo>
                <a:lnTo>
                  <a:pt x="18288000" y="13716000"/>
                </a:lnTo>
                <a:lnTo>
                  <a:pt x="0" y="13716000"/>
                </a:lnTo>
                <a:lnTo>
                  <a:pt x="0" y="0"/>
                </a:lnTo>
                <a:close/>
              </a:path>
            </a:pathLst>
          </a:custGeom>
          <a:blipFill rotWithShape="1">
            <a:blip r:embed="rId3">
              <a:alphaModFix/>
            </a:blip>
            <a:stretch>
              <a:fillRect b="0" l="0" r="0" t="0"/>
            </a:stretch>
          </a:blipFill>
          <a:ln>
            <a:noFill/>
          </a:ln>
        </p:spPr>
      </p:sp>
      <p:grpSp>
        <p:nvGrpSpPr>
          <p:cNvPr id="525" name="Google Shape;525;p12"/>
          <p:cNvGrpSpPr/>
          <p:nvPr/>
        </p:nvGrpSpPr>
        <p:grpSpPr>
          <a:xfrm>
            <a:off x="16420752" y="144414"/>
            <a:ext cx="1273472" cy="2271155"/>
            <a:chOff x="0" y="-38100"/>
            <a:chExt cx="335400" cy="598164"/>
          </a:xfrm>
        </p:grpSpPr>
        <p:sp>
          <p:nvSpPr>
            <p:cNvPr id="526" name="Google Shape;526;p12"/>
            <p:cNvSpPr/>
            <p:nvPr/>
          </p:nvSpPr>
          <p:spPr>
            <a:xfrm>
              <a:off x="0" y="0"/>
              <a:ext cx="335400" cy="560064"/>
            </a:xfrm>
            <a:custGeom>
              <a:rect b="b" l="l" r="r" t="t"/>
              <a:pathLst>
                <a:path extrusionOk="0" h="560064" w="335400">
                  <a:moveTo>
                    <a:pt x="167700" y="0"/>
                  </a:moveTo>
                  <a:lnTo>
                    <a:pt x="167700" y="0"/>
                  </a:lnTo>
                  <a:cubicBezTo>
                    <a:pt x="260318" y="0"/>
                    <a:pt x="335400" y="75082"/>
                    <a:pt x="335400" y="167700"/>
                  </a:cubicBezTo>
                  <a:lnTo>
                    <a:pt x="335400" y="392364"/>
                  </a:lnTo>
                  <a:cubicBezTo>
                    <a:pt x="335400" y="436841"/>
                    <a:pt x="317732" y="479496"/>
                    <a:pt x="286282" y="510946"/>
                  </a:cubicBezTo>
                  <a:cubicBezTo>
                    <a:pt x="254832" y="542396"/>
                    <a:pt x="212177" y="560064"/>
                    <a:pt x="167700" y="560064"/>
                  </a:cubicBezTo>
                  <a:lnTo>
                    <a:pt x="167700" y="560064"/>
                  </a:lnTo>
                  <a:cubicBezTo>
                    <a:pt x="123223" y="560064"/>
                    <a:pt x="80568" y="542396"/>
                    <a:pt x="49118" y="510946"/>
                  </a:cubicBezTo>
                  <a:cubicBezTo>
                    <a:pt x="17668" y="479496"/>
                    <a:pt x="0" y="436841"/>
                    <a:pt x="0" y="392364"/>
                  </a:cubicBezTo>
                  <a:lnTo>
                    <a:pt x="0" y="167700"/>
                  </a:lnTo>
                  <a:cubicBezTo>
                    <a:pt x="0" y="123223"/>
                    <a:pt x="17668" y="80568"/>
                    <a:pt x="49118" y="49118"/>
                  </a:cubicBezTo>
                  <a:cubicBezTo>
                    <a:pt x="80568" y="17668"/>
                    <a:pt x="123223" y="0"/>
                    <a:pt x="1677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txBox="1"/>
            <p:nvPr/>
          </p:nvSpPr>
          <p:spPr>
            <a:xfrm>
              <a:off x="0" y="-38100"/>
              <a:ext cx="335400" cy="59816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8" name="Google Shape;528;p12"/>
          <p:cNvGrpSpPr/>
          <p:nvPr/>
        </p:nvGrpSpPr>
        <p:grpSpPr>
          <a:xfrm>
            <a:off x="16420752" y="7066323"/>
            <a:ext cx="3125137" cy="3861559"/>
            <a:chOff x="0" y="-38100"/>
            <a:chExt cx="823081" cy="1017036"/>
          </a:xfrm>
        </p:grpSpPr>
        <p:sp>
          <p:nvSpPr>
            <p:cNvPr id="529" name="Google Shape;529;p12"/>
            <p:cNvSpPr/>
            <p:nvPr/>
          </p:nvSpPr>
          <p:spPr>
            <a:xfrm>
              <a:off x="0" y="0"/>
              <a:ext cx="823081" cy="978936"/>
            </a:xfrm>
            <a:custGeom>
              <a:rect b="b" l="l" r="r" t="t"/>
              <a:pathLst>
                <a:path extrusionOk="0" h="978936" w="823081">
                  <a:moveTo>
                    <a:pt x="247731" y="0"/>
                  </a:moveTo>
                  <a:lnTo>
                    <a:pt x="575351" y="0"/>
                  </a:lnTo>
                  <a:cubicBezTo>
                    <a:pt x="712169" y="0"/>
                    <a:pt x="823081" y="110913"/>
                    <a:pt x="823081" y="247731"/>
                  </a:cubicBezTo>
                  <a:lnTo>
                    <a:pt x="823081" y="731206"/>
                  </a:lnTo>
                  <a:cubicBezTo>
                    <a:pt x="823081" y="796908"/>
                    <a:pt x="796981" y="859919"/>
                    <a:pt x="750523" y="906378"/>
                  </a:cubicBezTo>
                  <a:cubicBezTo>
                    <a:pt x="704064" y="952836"/>
                    <a:pt x="641053" y="978936"/>
                    <a:pt x="575351" y="978936"/>
                  </a:cubicBezTo>
                  <a:lnTo>
                    <a:pt x="247731" y="978936"/>
                  </a:lnTo>
                  <a:cubicBezTo>
                    <a:pt x="110913" y="978936"/>
                    <a:pt x="0" y="868023"/>
                    <a:pt x="0" y="731206"/>
                  </a:cubicBezTo>
                  <a:lnTo>
                    <a:pt x="0" y="247731"/>
                  </a:lnTo>
                  <a:cubicBezTo>
                    <a:pt x="0" y="110913"/>
                    <a:pt x="110913" y="0"/>
                    <a:pt x="24773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txBox="1"/>
            <p:nvPr/>
          </p:nvSpPr>
          <p:spPr>
            <a:xfrm>
              <a:off x="0" y="-38100"/>
              <a:ext cx="823081" cy="101703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1" name="Google Shape;531;p12"/>
          <p:cNvGrpSpPr/>
          <p:nvPr/>
        </p:nvGrpSpPr>
        <p:grpSpPr>
          <a:xfrm>
            <a:off x="-210470" y="-529331"/>
            <a:ext cx="6922705" cy="10816331"/>
            <a:chOff x="0" y="-38100"/>
            <a:chExt cx="1823264" cy="2848746"/>
          </a:xfrm>
        </p:grpSpPr>
        <p:sp>
          <p:nvSpPr>
            <p:cNvPr id="532" name="Google Shape;532;p12"/>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533" name="Google Shape;533;p12"/>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4" name="Google Shape;534;p12"/>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grpSp>
        <p:nvGrpSpPr>
          <p:cNvPr id="535" name="Google Shape;535;p12"/>
          <p:cNvGrpSpPr/>
          <p:nvPr/>
        </p:nvGrpSpPr>
        <p:grpSpPr>
          <a:xfrm rot="10800000">
            <a:off x="8738742" y="-148788"/>
            <a:ext cx="11747278" cy="10816331"/>
            <a:chOff x="0" y="-38100"/>
            <a:chExt cx="3093933" cy="2848746"/>
          </a:xfrm>
        </p:grpSpPr>
        <p:sp>
          <p:nvSpPr>
            <p:cNvPr id="536" name="Google Shape;536;p12"/>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537" name="Google Shape;537;p12"/>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38" name="Google Shape;538;p12"/>
          <p:cNvCxnSpPr/>
          <p:nvPr/>
        </p:nvCxnSpPr>
        <p:spPr>
          <a:xfrm rot="10800000">
            <a:off x="-252978" y="9803368"/>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39" name="Google Shape;539;p12"/>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0" name="Google Shape;540;p12"/>
          <p:cNvCxnSpPr/>
          <p:nvPr/>
        </p:nvCxnSpPr>
        <p:spPr>
          <a:xfrm rot="10800000">
            <a:off x="357814" y="3441551"/>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1" name="Google Shape;541;p12"/>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2" name="Google Shape;542;p12"/>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3" name="Google Shape;543;p12"/>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4" name="Google Shape;544;p12"/>
          <p:cNvCxnSpPr/>
          <p:nvPr/>
        </p:nvCxnSpPr>
        <p:spPr>
          <a:xfrm>
            <a:off x="6712235" y="-2644781"/>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545" name="Google Shape;545;p12"/>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sp>
        <p:nvSpPr>
          <p:cNvPr id="546" name="Google Shape;546;p12"/>
          <p:cNvSpPr/>
          <p:nvPr/>
        </p:nvSpPr>
        <p:spPr>
          <a:xfrm>
            <a:off x="15666579" y="2809167"/>
            <a:ext cx="2100701" cy="3478605"/>
          </a:xfrm>
          <a:custGeom>
            <a:rect b="b" l="l" r="r" t="t"/>
            <a:pathLst>
              <a:path extrusionOk="0" h="526412" w="317896">
                <a:moveTo>
                  <a:pt x="158948" y="0"/>
                </a:moveTo>
                <a:lnTo>
                  <a:pt x="158948" y="0"/>
                </a:lnTo>
                <a:cubicBezTo>
                  <a:pt x="201104" y="0"/>
                  <a:pt x="241533" y="16746"/>
                  <a:pt x="271341" y="46555"/>
                </a:cubicBezTo>
                <a:cubicBezTo>
                  <a:pt x="301150" y="76363"/>
                  <a:pt x="317896" y="116792"/>
                  <a:pt x="317896" y="158948"/>
                </a:cubicBezTo>
                <a:lnTo>
                  <a:pt x="317896" y="367464"/>
                </a:lnTo>
                <a:cubicBezTo>
                  <a:pt x="317896" y="409620"/>
                  <a:pt x="301150" y="450049"/>
                  <a:pt x="271341" y="479857"/>
                </a:cubicBezTo>
                <a:cubicBezTo>
                  <a:pt x="241533" y="509666"/>
                  <a:pt x="201104" y="526412"/>
                  <a:pt x="158948" y="526412"/>
                </a:cubicBezTo>
                <a:lnTo>
                  <a:pt x="158948" y="526412"/>
                </a:lnTo>
                <a:cubicBezTo>
                  <a:pt x="71163" y="526412"/>
                  <a:pt x="0" y="455249"/>
                  <a:pt x="0" y="367464"/>
                </a:cubicBezTo>
                <a:lnTo>
                  <a:pt x="0" y="158948"/>
                </a:lnTo>
                <a:cubicBezTo>
                  <a:pt x="0" y="71163"/>
                  <a:pt x="71163" y="0"/>
                  <a:pt x="158948" y="0"/>
                </a:cubicBezTo>
                <a:close/>
              </a:path>
            </a:pathLst>
          </a:custGeom>
          <a:blipFill rotWithShape="1">
            <a:blip r:embed="rId4">
              <a:alphaModFix/>
            </a:blip>
            <a:stretch>
              <a:fillRect b="0" l="-110826" r="-83541" t="0"/>
            </a:stretch>
          </a:blip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p:nvPr/>
        </p:nvSpPr>
        <p:spPr>
          <a:xfrm>
            <a:off x="12694966" y="-768925"/>
            <a:ext cx="2905656" cy="4347348"/>
          </a:xfrm>
          <a:custGeom>
            <a:rect b="b" l="l" r="r" t="t"/>
            <a:pathLst>
              <a:path extrusionOk="0" h="1042508" w="696785">
                <a:moveTo>
                  <a:pt x="232387" y="1023439"/>
                </a:moveTo>
                <a:cubicBezTo>
                  <a:pt x="268110" y="1034952"/>
                  <a:pt x="308721" y="1042508"/>
                  <a:pt x="348580" y="1042508"/>
                </a:cubicBezTo>
                <a:cubicBezTo>
                  <a:pt x="388440" y="1042508"/>
                  <a:pt x="426796" y="1036031"/>
                  <a:pt x="462142" y="1024517"/>
                </a:cubicBezTo>
                <a:cubicBezTo>
                  <a:pt x="462895" y="1024157"/>
                  <a:pt x="463646" y="1024157"/>
                  <a:pt x="464398" y="1023798"/>
                </a:cubicBezTo>
                <a:cubicBezTo>
                  <a:pt x="597137" y="977743"/>
                  <a:pt x="694905" y="856129"/>
                  <a:pt x="696785" y="708903"/>
                </a:cubicBezTo>
                <a:lnTo>
                  <a:pt x="696785" y="0"/>
                </a:lnTo>
                <a:lnTo>
                  <a:pt x="0" y="0"/>
                </a:lnTo>
                <a:lnTo>
                  <a:pt x="0" y="708377"/>
                </a:lnTo>
                <a:cubicBezTo>
                  <a:pt x="1880" y="856848"/>
                  <a:pt x="98144" y="978463"/>
                  <a:pt x="232387" y="1023439"/>
                </a:cubicBezTo>
                <a:close/>
              </a:path>
            </a:pathLst>
          </a:custGeom>
          <a:blipFill rotWithShape="1">
            <a:blip r:embed="rId5">
              <a:alphaModFix/>
            </a:blip>
            <a:stretch>
              <a:fillRect b="0" l="-62278" r="-62278" t="0"/>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12"/>
          <p:cNvGrpSpPr/>
          <p:nvPr/>
        </p:nvGrpSpPr>
        <p:grpSpPr>
          <a:xfrm rot="5400000">
            <a:off x="14756740" y="-2061773"/>
            <a:ext cx="1614147" cy="5737695"/>
            <a:chOff x="0" y="-38100"/>
            <a:chExt cx="425125" cy="1511162"/>
          </a:xfrm>
        </p:grpSpPr>
        <p:sp>
          <p:nvSpPr>
            <p:cNvPr id="549" name="Google Shape;549;p12"/>
            <p:cNvSpPr/>
            <p:nvPr/>
          </p:nvSpPr>
          <p:spPr>
            <a:xfrm>
              <a:off x="0" y="0"/>
              <a:ext cx="425125" cy="1473062"/>
            </a:xfrm>
            <a:custGeom>
              <a:rect b="b" l="l" r="r" t="t"/>
              <a:pathLst>
                <a:path extrusionOk="0" h="1473062" w="425125">
                  <a:moveTo>
                    <a:pt x="0" y="0"/>
                  </a:moveTo>
                  <a:lnTo>
                    <a:pt x="425125" y="0"/>
                  </a:lnTo>
                  <a:lnTo>
                    <a:pt x="425125" y="1473062"/>
                  </a:lnTo>
                  <a:lnTo>
                    <a:pt x="0" y="1473062"/>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550" name="Google Shape;550;p12"/>
            <p:cNvSpPr txBox="1"/>
            <p:nvPr/>
          </p:nvSpPr>
          <p:spPr>
            <a:xfrm>
              <a:off x="0" y="-38100"/>
              <a:ext cx="425125" cy="151116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1" name="Google Shape;551;p12"/>
          <p:cNvSpPr/>
          <p:nvPr/>
        </p:nvSpPr>
        <p:spPr>
          <a:xfrm>
            <a:off x="10966409" y="4134969"/>
            <a:ext cx="4241660" cy="6152031"/>
          </a:xfrm>
          <a:custGeom>
            <a:rect b="b" l="l" r="r" t="t"/>
            <a:pathLst>
              <a:path extrusionOk="0" h="95783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1724"/>
                </a:cubicBezTo>
                <a:lnTo>
                  <a:pt x="660400" y="957833"/>
                </a:lnTo>
                <a:lnTo>
                  <a:pt x="0" y="957833"/>
                </a:lnTo>
                <a:lnTo>
                  <a:pt x="0" y="332188"/>
                </a:lnTo>
                <a:cubicBezTo>
                  <a:pt x="1782" y="185660"/>
                  <a:pt x="93019" y="64045"/>
                  <a:pt x="220252" y="19070"/>
                </a:cubicBezTo>
                <a:close/>
              </a:path>
            </a:pathLst>
          </a:custGeom>
          <a:blipFill rotWithShape="1">
            <a:blip r:embed="rId6">
              <a:alphaModFix/>
            </a:blip>
            <a:stretch>
              <a:fillRect b="0" l="0" r="-45036" t="0"/>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12"/>
          <p:cNvGrpSpPr/>
          <p:nvPr/>
        </p:nvGrpSpPr>
        <p:grpSpPr>
          <a:xfrm rot="-5400000">
            <a:off x="13586427" y="5585427"/>
            <a:ext cx="1745849" cy="7657298"/>
            <a:chOff x="0" y="-38100"/>
            <a:chExt cx="459812" cy="2016737"/>
          </a:xfrm>
        </p:grpSpPr>
        <p:sp>
          <p:nvSpPr>
            <p:cNvPr id="553" name="Google Shape;553;p12"/>
            <p:cNvSpPr/>
            <p:nvPr/>
          </p:nvSpPr>
          <p:spPr>
            <a:xfrm>
              <a:off x="0" y="0"/>
              <a:ext cx="459812" cy="1978637"/>
            </a:xfrm>
            <a:custGeom>
              <a:rect b="b" l="l" r="r" t="t"/>
              <a:pathLst>
                <a:path extrusionOk="0" h="1978637" w="459812">
                  <a:moveTo>
                    <a:pt x="0" y="0"/>
                  </a:moveTo>
                  <a:lnTo>
                    <a:pt x="459812" y="0"/>
                  </a:lnTo>
                  <a:lnTo>
                    <a:pt x="459812" y="1978637"/>
                  </a:lnTo>
                  <a:lnTo>
                    <a:pt x="0" y="1978637"/>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554" name="Google Shape;554;p12"/>
            <p:cNvSpPr txBox="1"/>
            <p:nvPr/>
          </p:nvSpPr>
          <p:spPr>
            <a:xfrm>
              <a:off x="0" y="-38100"/>
              <a:ext cx="459812" cy="201673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5" name="Google Shape;555;p12"/>
          <p:cNvGrpSpPr/>
          <p:nvPr/>
        </p:nvGrpSpPr>
        <p:grpSpPr>
          <a:xfrm>
            <a:off x="10534244" y="2237831"/>
            <a:ext cx="1340592" cy="1340592"/>
            <a:chOff x="0" y="0"/>
            <a:chExt cx="812800" cy="812800"/>
          </a:xfrm>
        </p:grpSpPr>
        <p:sp>
          <p:nvSpPr>
            <p:cNvPr id="556" name="Google Shape;55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8" name="Google Shape;558;p12"/>
          <p:cNvGrpSpPr/>
          <p:nvPr/>
        </p:nvGrpSpPr>
        <p:grpSpPr>
          <a:xfrm>
            <a:off x="500351" y="2220164"/>
            <a:ext cx="8849962" cy="5590865"/>
            <a:chOff x="0" y="-457200"/>
            <a:chExt cx="11799950" cy="7454487"/>
          </a:xfrm>
        </p:grpSpPr>
        <p:sp>
          <p:nvSpPr>
            <p:cNvPr id="559" name="Google Shape;559;p12"/>
            <p:cNvSpPr txBox="1"/>
            <p:nvPr/>
          </p:nvSpPr>
          <p:spPr>
            <a:xfrm>
              <a:off x="0" y="-457200"/>
              <a:ext cx="11799950" cy="3787214"/>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0" lang="en-US" sz="16422" u="none" cap="none" strike="noStrike">
                  <a:solidFill>
                    <a:srgbClr val="FFFFFF"/>
                  </a:solidFill>
                  <a:latin typeface="Arial"/>
                  <a:ea typeface="Arial"/>
                  <a:cs typeface="Arial"/>
                  <a:sym typeface="Arial"/>
                </a:rPr>
                <a:t>Thank</a:t>
              </a:r>
              <a:endParaRPr/>
            </a:p>
          </p:txBody>
        </p:sp>
        <p:sp>
          <p:nvSpPr>
            <p:cNvPr id="560" name="Google Shape;560;p12"/>
            <p:cNvSpPr txBox="1"/>
            <p:nvPr/>
          </p:nvSpPr>
          <p:spPr>
            <a:xfrm>
              <a:off x="0" y="2238301"/>
              <a:ext cx="11799950" cy="3787214"/>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0" lang="en-US" sz="16422" u="none" cap="none" strike="noStrike">
                  <a:solidFill>
                    <a:srgbClr val="FFFFFF"/>
                  </a:solidFill>
                  <a:latin typeface="Arial"/>
                  <a:ea typeface="Arial"/>
                  <a:cs typeface="Arial"/>
                  <a:sym typeface="Arial"/>
                </a:rPr>
                <a:t>You</a:t>
              </a:r>
              <a:endParaRPr/>
            </a:p>
          </p:txBody>
        </p:sp>
        <p:grpSp>
          <p:nvGrpSpPr>
            <p:cNvPr id="561" name="Google Shape;561;p12"/>
            <p:cNvGrpSpPr/>
            <p:nvPr/>
          </p:nvGrpSpPr>
          <p:grpSpPr>
            <a:xfrm>
              <a:off x="90896" y="5912354"/>
              <a:ext cx="10412254" cy="1084933"/>
              <a:chOff x="0" y="-38100"/>
              <a:chExt cx="2056742" cy="214308"/>
            </a:xfrm>
          </p:grpSpPr>
          <p:sp>
            <p:nvSpPr>
              <p:cNvPr id="562" name="Google Shape;562;p12"/>
              <p:cNvSpPr/>
              <p:nvPr/>
            </p:nvSpPr>
            <p:spPr>
              <a:xfrm>
                <a:off x="0" y="0"/>
                <a:ext cx="2056742" cy="176208"/>
              </a:xfrm>
              <a:custGeom>
                <a:rect b="b" l="l" r="r" t="t"/>
                <a:pathLst>
                  <a:path extrusionOk="0" h="176208" w="2056742">
                    <a:moveTo>
                      <a:pt x="50561" y="0"/>
                    </a:moveTo>
                    <a:lnTo>
                      <a:pt x="2006181" y="0"/>
                    </a:lnTo>
                    <a:cubicBezTo>
                      <a:pt x="2034105" y="0"/>
                      <a:pt x="2056742" y="22637"/>
                      <a:pt x="2056742" y="50561"/>
                    </a:cubicBezTo>
                    <a:lnTo>
                      <a:pt x="2056742" y="125647"/>
                    </a:lnTo>
                    <a:cubicBezTo>
                      <a:pt x="2056742" y="153571"/>
                      <a:pt x="2034105" y="176208"/>
                      <a:pt x="2006181" y="176208"/>
                    </a:cubicBezTo>
                    <a:lnTo>
                      <a:pt x="50561" y="176208"/>
                    </a:lnTo>
                    <a:cubicBezTo>
                      <a:pt x="22637" y="176208"/>
                      <a:pt x="0" y="153571"/>
                      <a:pt x="0" y="125647"/>
                    </a:cubicBezTo>
                    <a:lnTo>
                      <a:pt x="0" y="50561"/>
                    </a:lnTo>
                    <a:cubicBezTo>
                      <a:pt x="0" y="22637"/>
                      <a:pt x="22637" y="0"/>
                      <a:pt x="5056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txBox="1"/>
              <p:nvPr/>
            </p:nvSpPr>
            <p:spPr>
              <a:xfrm>
                <a:off x="0" y="-38100"/>
                <a:ext cx="2056742"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4" name="Google Shape;564;p12"/>
            <p:cNvSpPr/>
            <p:nvPr/>
          </p:nvSpPr>
          <p:spPr>
            <a:xfrm>
              <a:off x="9565687" y="6385135"/>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7">
                <a:alphaModFix/>
              </a:blip>
              <a:stretch>
                <a:fillRect b="0" l="0" r="0" t="0"/>
              </a:stretch>
            </a:blipFill>
            <a:ln>
              <a:noFill/>
            </a:ln>
          </p:spPr>
        </p:sp>
        <p:sp>
          <p:nvSpPr>
            <p:cNvPr id="565" name="Google Shape;565;p12"/>
            <p:cNvSpPr/>
            <p:nvPr/>
          </p:nvSpPr>
          <p:spPr>
            <a:xfrm>
              <a:off x="524529" y="6385135"/>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7">
                <a:alphaModFix/>
              </a:blip>
              <a:stretch>
                <a:fillRect b="0" l="0" r="0" t="0"/>
              </a:stretch>
            </a:blipFill>
            <a:ln>
              <a:noFill/>
            </a:ln>
          </p:spPr>
        </p:sp>
        <p:cxnSp>
          <p:nvCxnSpPr>
            <p:cNvPr id="566" name="Google Shape;566;p12"/>
            <p:cNvCxnSpPr/>
            <p:nvPr/>
          </p:nvCxnSpPr>
          <p:spPr>
            <a:xfrm>
              <a:off x="1337730" y="6545522"/>
              <a:ext cx="650607" cy="0"/>
            </a:xfrm>
            <a:prstGeom prst="straightConnector1">
              <a:avLst/>
            </a:prstGeom>
            <a:noFill/>
            <a:ln cap="flat" cmpd="sng" w="25400">
              <a:solidFill>
                <a:srgbClr val="FFFFFF"/>
              </a:solidFill>
              <a:prstDash val="solid"/>
              <a:round/>
              <a:headEnd len="sm" w="sm" type="none"/>
              <a:tailEnd len="sm" w="sm" type="none"/>
            </a:ln>
          </p:spPr>
        </p:cxnSp>
        <p:cxnSp>
          <p:nvCxnSpPr>
            <p:cNvPr id="567" name="Google Shape;567;p12"/>
            <p:cNvCxnSpPr/>
            <p:nvPr/>
          </p:nvCxnSpPr>
          <p:spPr>
            <a:xfrm>
              <a:off x="8566556" y="6545522"/>
              <a:ext cx="650607" cy="0"/>
            </a:xfrm>
            <a:prstGeom prst="straightConnector1">
              <a:avLst/>
            </a:prstGeom>
            <a:noFill/>
            <a:ln cap="flat" cmpd="sng" w="25400">
              <a:solidFill>
                <a:srgbClr val="FFFFFF"/>
              </a:solidFill>
              <a:prstDash val="solid"/>
              <a:round/>
              <a:headEnd len="sm" w="sm" type="none"/>
              <a:tailEnd len="sm" w="sm" type="none"/>
            </a:ln>
          </p:spPr>
        </p:cxnSp>
        <p:sp>
          <p:nvSpPr>
            <p:cNvPr id="568" name="Google Shape;568;p12"/>
            <p:cNvSpPr txBox="1"/>
            <p:nvPr/>
          </p:nvSpPr>
          <p:spPr>
            <a:xfrm>
              <a:off x="2027492" y="6174902"/>
              <a:ext cx="6539064"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for your attention</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311" l="0" r="0" t="-9311"/>
            </a:stretch>
          </a:blipFill>
          <a:ln>
            <a:noFill/>
          </a:ln>
        </p:spPr>
      </p:sp>
      <p:grpSp>
        <p:nvGrpSpPr>
          <p:cNvPr id="94" name="Google Shape;94;p2"/>
          <p:cNvGrpSpPr/>
          <p:nvPr/>
        </p:nvGrpSpPr>
        <p:grpSpPr>
          <a:xfrm>
            <a:off x="-252978" y="-354887"/>
            <a:ext cx="11747278" cy="10816331"/>
            <a:chOff x="0" y="-38100"/>
            <a:chExt cx="3093933" cy="2848746"/>
          </a:xfrm>
        </p:grpSpPr>
        <p:sp>
          <p:nvSpPr>
            <p:cNvPr id="95" name="Google Shape;95;p2"/>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96" name="Google Shape;96;p2"/>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2"/>
          <p:cNvGrpSpPr/>
          <p:nvPr/>
        </p:nvGrpSpPr>
        <p:grpSpPr>
          <a:xfrm rot="10800000">
            <a:off x="12089398" y="-210226"/>
            <a:ext cx="6922705" cy="10816331"/>
            <a:chOff x="0" y="-38100"/>
            <a:chExt cx="1823264" cy="2848746"/>
          </a:xfrm>
        </p:grpSpPr>
        <p:sp>
          <p:nvSpPr>
            <p:cNvPr id="98" name="Google Shape;98;p2"/>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99" name="Google Shape;99;p2"/>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0" name="Google Shape;100;p2"/>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1" name="Google Shape;101;p2"/>
          <p:cNvCxnSpPr/>
          <p:nvPr/>
        </p:nvCxnSpPr>
        <p:spPr>
          <a:xfrm rot="10800000">
            <a:off x="-252978" y="9803368"/>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2" name="Google Shape;102;p2"/>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3" name="Google Shape;103;p2"/>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4" name="Google Shape;104;p2"/>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5" name="Google Shape;105;p2"/>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6" name="Google Shape;106;p2"/>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7" name="Google Shape;107;p2"/>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08" name="Google Shape;108;p2"/>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sp>
        <p:nvSpPr>
          <p:cNvPr id="109" name="Google Shape;109;p2"/>
          <p:cNvSpPr/>
          <p:nvPr/>
        </p:nvSpPr>
        <p:spPr>
          <a:xfrm>
            <a:off x="3120779" y="-299909"/>
            <a:ext cx="2905656" cy="4347348"/>
          </a:xfrm>
          <a:custGeom>
            <a:rect b="b" l="l" r="r" t="t"/>
            <a:pathLst>
              <a:path extrusionOk="0" h="1042508" w="696785">
                <a:moveTo>
                  <a:pt x="232387" y="1023439"/>
                </a:moveTo>
                <a:cubicBezTo>
                  <a:pt x="268110" y="1034952"/>
                  <a:pt x="308721" y="1042508"/>
                  <a:pt x="348580" y="1042508"/>
                </a:cubicBezTo>
                <a:cubicBezTo>
                  <a:pt x="388440" y="1042508"/>
                  <a:pt x="426796" y="1036031"/>
                  <a:pt x="462142" y="1024517"/>
                </a:cubicBezTo>
                <a:cubicBezTo>
                  <a:pt x="462895" y="1024157"/>
                  <a:pt x="463646" y="1024157"/>
                  <a:pt x="464398" y="1023798"/>
                </a:cubicBezTo>
                <a:cubicBezTo>
                  <a:pt x="597137" y="977743"/>
                  <a:pt x="694905" y="856129"/>
                  <a:pt x="696785" y="708903"/>
                </a:cubicBezTo>
                <a:lnTo>
                  <a:pt x="696785" y="0"/>
                </a:lnTo>
                <a:lnTo>
                  <a:pt x="0" y="0"/>
                </a:lnTo>
                <a:lnTo>
                  <a:pt x="0" y="708377"/>
                </a:lnTo>
                <a:cubicBezTo>
                  <a:pt x="1880" y="856848"/>
                  <a:pt x="98144" y="978463"/>
                  <a:pt x="232387" y="1023439"/>
                </a:cubicBezTo>
                <a:close/>
              </a:path>
            </a:pathLst>
          </a:custGeom>
          <a:blipFill rotWithShape="1">
            <a:blip r:embed="rId4">
              <a:alphaModFix/>
            </a:blip>
            <a:stretch>
              <a:fillRect b="0" l="-82980" r="-82983" t="0"/>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55557" y="3386307"/>
            <a:ext cx="2100701" cy="3478605"/>
          </a:xfrm>
          <a:custGeom>
            <a:rect b="b" l="l" r="r" t="t"/>
            <a:pathLst>
              <a:path extrusionOk="0" h="526412" w="317896">
                <a:moveTo>
                  <a:pt x="158948" y="0"/>
                </a:moveTo>
                <a:lnTo>
                  <a:pt x="158948" y="0"/>
                </a:lnTo>
                <a:cubicBezTo>
                  <a:pt x="201104" y="0"/>
                  <a:pt x="241533" y="16746"/>
                  <a:pt x="271341" y="46555"/>
                </a:cubicBezTo>
                <a:cubicBezTo>
                  <a:pt x="301150" y="76363"/>
                  <a:pt x="317896" y="116792"/>
                  <a:pt x="317896" y="158948"/>
                </a:cubicBezTo>
                <a:lnTo>
                  <a:pt x="317896" y="367464"/>
                </a:lnTo>
                <a:cubicBezTo>
                  <a:pt x="317896" y="409620"/>
                  <a:pt x="301150" y="450049"/>
                  <a:pt x="271341" y="479857"/>
                </a:cubicBezTo>
                <a:cubicBezTo>
                  <a:pt x="241533" y="509666"/>
                  <a:pt x="201104" y="526412"/>
                  <a:pt x="158948" y="526412"/>
                </a:cubicBezTo>
                <a:lnTo>
                  <a:pt x="158948" y="526412"/>
                </a:lnTo>
                <a:cubicBezTo>
                  <a:pt x="71163" y="526412"/>
                  <a:pt x="0" y="455249"/>
                  <a:pt x="0" y="367464"/>
                </a:cubicBezTo>
                <a:lnTo>
                  <a:pt x="0" y="158948"/>
                </a:lnTo>
                <a:cubicBezTo>
                  <a:pt x="0" y="71163"/>
                  <a:pt x="71163" y="0"/>
                  <a:pt x="158948" y="0"/>
                </a:cubicBezTo>
                <a:close/>
              </a:path>
            </a:pathLst>
          </a:custGeom>
          <a:blipFill rotWithShape="1">
            <a:blip r:embed="rId5">
              <a:alphaModFix amt="48000"/>
            </a:blip>
            <a:stretch>
              <a:fillRect b="-6111" l="-45446" r="-42916" t="-7639"/>
            </a:stretch>
          </a:blipFill>
          <a:ln cap="rnd" cmpd="sng" w="19050">
            <a:solidFill>
              <a:srgbClr val="FFFFFF">
                <a:alpha val="4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flipH="1">
            <a:off x="3318050" y="4615590"/>
            <a:ext cx="4241660" cy="6152031"/>
          </a:xfrm>
          <a:custGeom>
            <a:rect b="b" l="l" r="r" t="t"/>
            <a:pathLst>
              <a:path extrusionOk="0" h="957833" w="660400">
                <a:moveTo>
                  <a:pt x="440148" y="19070"/>
                </a:moveTo>
                <a:cubicBezTo>
                  <a:pt x="406400" y="7556"/>
                  <a:pt x="367800" y="0"/>
                  <a:pt x="330022" y="0"/>
                </a:cubicBezTo>
                <a:cubicBezTo>
                  <a:pt x="292243" y="0"/>
                  <a:pt x="255891" y="6476"/>
                  <a:pt x="222391" y="17990"/>
                </a:cubicBezTo>
                <a:cubicBezTo>
                  <a:pt x="221677" y="18350"/>
                  <a:pt x="220965" y="18350"/>
                  <a:pt x="220252" y="18710"/>
                </a:cubicBezTo>
                <a:cubicBezTo>
                  <a:pt x="94445" y="64765"/>
                  <a:pt x="1782" y="186379"/>
                  <a:pt x="0" y="331724"/>
                </a:cubicBezTo>
                <a:lnTo>
                  <a:pt x="0" y="957833"/>
                </a:lnTo>
                <a:lnTo>
                  <a:pt x="660400" y="957833"/>
                </a:lnTo>
                <a:lnTo>
                  <a:pt x="660400" y="332188"/>
                </a:lnTo>
                <a:cubicBezTo>
                  <a:pt x="658618" y="185660"/>
                  <a:pt x="567381" y="64045"/>
                  <a:pt x="440148" y="19070"/>
                </a:cubicBezTo>
                <a:close/>
              </a:path>
            </a:pathLst>
          </a:custGeom>
          <a:blipFill rotWithShape="1">
            <a:blip r:embed="rId6">
              <a:alphaModFix/>
            </a:blip>
            <a:stretch>
              <a:fillRect b="0" l="-7217" r="-7218" t="0"/>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2"/>
          <p:cNvGrpSpPr/>
          <p:nvPr/>
        </p:nvGrpSpPr>
        <p:grpSpPr>
          <a:xfrm rot="-5400000">
            <a:off x="4493626" y="6921996"/>
            <a:ext cx="1745849" cy="5945402"/>
            <a:chOff x="0" y="-38100"/>
            <a:chExt cx="459812" cy="1565867"/>
          </a:xfrm>
        </p:grpSpPr>
        <p:sp>
          <p:nvSpPr>
            <p:cNvPr id="113" name="Google Shape;113;p2"/>
            <p:cNvSpPr/>
            <p:nvPr/>
          </p:nvSpPr>
          <p:spPr>
            <a:xfrm>
              <a:off x="0" y="0"/>
              <a:ext cx="459812" cy="1527767"/>
            </a:xfrm>
            <a:custGeom>
              <a:rect b="b" l="l" r="r" t="t"/>
              <a:pathLst>
                <a:path extrusionOk="0" h="1527767" w="459812">
                  <a:moveTo>
                    <a:pt x="0" y="0"/>
                  </a:moveTo>
                  <a:lnTo>
                    <a:pt x="459812" y="0"/>
                  </a:lnTo>
                  <a:lnTo>
                    <a:pt x="459812" y="1527767"/>
                  </a:lnTo>
                  <a:lnTo>
                    <a:pt x="0" y="1527767"/>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114" name="Google Shape;114;p2"/>
            <p:cNvSpPr txBox="1"/>
            <p:nvPr/>
          </p:nvSpPr>
          <p:spPr>
            <a:xfrm>
              <a:off x="0" y="-38100"/>
              <a:ext cx="459812" cy="15658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2"/>
          <p:cNvGrpSpPr/>
          <p:nvPr/>
        </p:nvGrpSpPr>
        <p:grpSpPr>
          <a:xfrm rot="5400000">
            <a:off x="3925861" y="-1665774"/>
            <a:ext cx="1614147" cy="4422046"/>
            <a:chOff x="0" y="-38100"/>
            <a:chExt cx="425125" cy="1164654"/>
          </a:xfrm>
        </p:grpSpPr>
        <p:sp>
          <p:nvSpPr>
            <p:cNvPr id="116" name="Google Shape;116;p2"/>
            <p:cNvSpPr/>
            <p:nvPr/>
          </p:nvSpPr>
          <p:spPr>
            <a:xfrm>
              <a:off x="0" y="0"/>
              <a:ext cx="425125" cy="1126554"/>
            </a:xfrm>
            <a:custGeom>
              <a:rect b="b" l="l" r="r" t="t"/>
              <a:pathLst>
                <a:path extrusionOk="0" h="1126554" w="425125">
                  <a:moveTo>
                    <a:pt x="0" y="0"/>
                  </a:moveTo>
                  <a:lnTo>
                    <a:pt x="425125" y="0"/>
                  </a:lnTo>
                  <a:lnTo>
                    <a:pt x="425125" y="1126554"/>
                  </a:lnTo>
                  <a:lnTo>
                    <a:pt x="0" y="1126554"/>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117" name="Google Shape;117;p2"/>
            <p:cNvSpPr txBox="1"/>
            <p:nvPr/>
          </p:nvSpPr>
          <p:spPr>
            <a:xfrm>
              <a:off x="0" y="-38100"/>
              <a:ext cx="425125" cy="116465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2"/>
          <p:cNvGrpSpPr/>
          <p:nvPr/>
        </p:nvGrpSpPr>
        <p:grpSpPr>
          <a:xfrm>
            <a:off x="6500467" y="2936800"/>
            <a:ext cx="1340592" cy="1340592"/>
            <a:chOff x="0" y="0"/>
            <a:chExt cx="812800" cy="812800"/>
          </a:xfrm>
        </p:grpSpPr>
        <p:sp>
          <p:nvSpPr>
            <p:cNvPr id="119" name="Google Shape;119;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2"/>
          <p:cNvGrpSpPr/>
          <p:nvPr/>
        </p:nvGrpSpPr>
        <p:grpSpPr>
          <a:xfrm>
            <a:off x="-822965" y="7645041"/>
            <a:ext cx="3125137" cy="3861559"/>
            <a:chOff x="0" y="-38100"/>
            <a:chExt cx="823081" cy="1017036"/>
          </a:xfrm>
        </p:grpSpPr>
        <p:sp>
          <p:nvSpPr>
            <p:cNvPr id="122" name="Google Shape;122;p2"/>
            <p:cNvSpPr/>
            <p:nvPr/>
          </p:nvSpPr>
          <p:spPr>
            <a:xfrm>
              <a:off x="0" y="0"/>
              <a:ext cx="823081" cy="978936"/>
            </a:xfrm>
            <a:custGeom>
              <a:rect b="b" l="l" r="r" t="t"/>
              <a:pathLst>
                <a:path extrusionOk="0" h="978936" w="823081">
                  <a:moveTo>
                    <a:pt x="247731" y="0"/>
                  </a:moveTo>
                  <a:lnTo>
                    <a:pt x="575351" y="0"/>
                  </a:lnTo>
                  <a:cubicBezTo>
                    <a:pt x="712169" y="0"/>
                    <a:pt x="823081" y="110913"/>
                    <a:pt x="823081" y="247731"/>
                  </a:cubicBezTo>
                  <a:lnTo>
                    <a:pt x="823081" y="731206"/>
                  </a:lnTo>
                  <a:cubicBezTo>
                    <a:pt x="823081" y="796908"/>
                    <a:pt x="796981" y="859919"/>
                    <a:pt x="750523" y="906378"/>
                  </a:cubicBezTo>
                  <a:cubicBezTo>
                    <a:pt x="704064" y="952836"/>
                    <a:pt x="641053" y="978936"/>
                    <a:pt x="575351" y="978936"/>
                  </a:cubicBezTo>
                  <a:lnTo>
                    <a:pt x="247731" y="978936"/>
                  </a:lnTo>
                  <a:cubicBezTo>
                    <a:pt x="110913" y="978936"/>
                    <a:pt x="0" y="868023"/>
                    <a:pt x="0" y="731206"/>
                  </a:cubicBezTo>
                  <a:lnTo>
                    <a:pt x="0" y="247731"/>
                  </a:lnTo>
                  <a:cubicBezTo>
                    <a:pt x="0" y="110913"/>
                    <a:pt x="110913" y="0"/>
                    <a:pt x="24773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txBox="1"/>
            <p:nvPr/>
          </p:nvSpPr>
          <p:spPr>
            <a:xfrm>
              <a:off x="0" y="-38100"/>
              <a:ext cx="823081" cy="101703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2"/>
          <p:cNvGrpSpPr/>
          <p:nvPr/>
        </p:nvGrpSpPr>
        <p:grpSpPr>
          <a:xfrm>
            <a:off x="1028700" y="575065"/>
            <a:ext cx="1273472" cy="2271155"/>
            <a:chOff x="0" y="-38100"/>
            <a:chExt cx="335400" cy="598164"/>
          </a:xfrm>
        </p:grpSpPr>
        <p:sp>
          <p:nvSpPr>
            <p:cNvPr id="125" name="Google Shape;125;p2"/>
            <p:cNvSpPr/>
            <p:nvPr/>
          </p:nvSpPr>
          <p:spPr>
            <a:xfrm>
              <a:off x="0" y="0"/>
              <a:ext cx="335400" cy="560064"/>
            </a:xfrm>
            <a:custGeom>
              <a:rect b="b" l="l" r="r" t="t"/>
              <a:pathLst>
                <a:path extrusionOk="0" h="560064" w="335400">
                  <a:moveTo>
                    <a:pt x="167700" y="0"/>
                  </a:moveTo>
                  <a:lnTo>
                    <a:pt x="167700" y="0"/>
                  </a:lnTo>
                  <a:cubicBezTo>
                    <a:pt x="260318" y="0"/>
                    <a:pt x="335400" y="75082"/>
                    <a:pt x="335400" y="167700"/>
                  </a:cubicBezTo>
                  <a:lnTo>
                    <a:pt x="335400" y="392364"/>
                  </a:lnTo>
                  <a:cubicBezTo>
                    <a:pt x="335400" y="436841"/>
                    <a:pt x="317732" y="479496"/>
                    <a:pt x="286282" y="510946"/>
                  </a:cubicBezTo>
                  <a:cubicBezTo>
                    <a:pt x="254832" y="542396"/>
                    <a:pt x="212177" y="560064"/>
                    <a:pt x="167700" y="560064"/>
                  </a:cubicBezTo>
                  <a:lnTo>
                    <a:pt x="167700" y="560064"/>
                  </a:lnTo>
                  <a:cubicBezTo>
                    <a:pt x="123223" y="560064"/>
                    <a:pt x="80568" y="542396"/>
                    <a:pt x="49118" y="510946"/>
                  </a:cubicBezTo>
                  <a:cubicBezTo>
                    <a:pt x="17668" y="479496"/>
                    <a:pt x="0" y="436841"/>
                    <a:pt x="0" y="392364"/>
                  </a:cubicBezTo>
                  <a:lnTo>
                    <a:pt x="0" y="167700"/>
                  </a:lnTo>
                  <a:cubicBezTo>
                    <a:pt x="0" y="123223"/>
                    <a:pt x="17668" y="80568"/>
                    <a:pt x="49118" y="49118"/>
                  </a:cubicBezTo>
                  <a:cubicBezTo>
                    <a:pt x="80568" y="17668"/>
                    <a:pt x="123223" y="0"/>
                    <a:pt x="1677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txBox="1"/>
            <p:nvPr/>
          </p:nvSpPr>
          <p:spPr>
            <a:xfrm>
              <a:off x="0" y="-38100"/>
              <a:ext cx="335400" cy="59816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2"/>
          <p:cNvSpPr txBox="1"/>
          <p:nvPr/>
        </p:nvSpPr>
        <p:spPr>
          <a:xfrm>
            <a:off x="9954205" y="223027"/>
            <a:ext cx="5942368" cy="586936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US" sz="16422" u="none" cap="none" strike="noStrike">
                <a:solidFill>
                  <a:srgbClr val="FFFFFF"/>
                </a:solidFill>
                <a:latin typeface="Arial"/>
                <a:ea typeface="Arial"/>
                <a:cs typeface="Arial"/>
                <a:sym typeface="Arial"/>
              </a:rPr>
              <a:t>Karl Marx</a:t>
            </a:r>
            <a:endParaRPr/>
          </a:p>
        </p:txBody>
      </p:sp>
      <p:grpSp>
        <p:nvGrpSpPr>
          <p:cNvPr id="128" name="Google Shape;128;p2"/>
          <p:cNvGrpSpPr/>
          <p:nvPr/>
        </p:nvGrpSpPr>
        <p:grpSpPr>
          <a:xfrm>
            <a:off x="9028130" y="5947726"/>
            <a:ext cx="7809191" cy="813700"/>
            <a:chOff x="0" y="-192881"/>
            <a:chExt cx="10412254" cy="1084933"/>
          </a:xfrm>
        </p:grpSpPr>
        <p:grpSp>
          <p:nvGrpSpPr>
            <p:cNvPr id="129" name="Google Shape;129;p2"/>
            <p:cNvGrpSpPr/>
            <p:nvPr/>
          </p:nvGrpSpPr>
          <p:grpSpPr>
            <a:xfrm>
              <a:off x="0" y="-192881"/>
              <a:ext cx="10412254" cy="1084933"/>
              <a:chOff x="0" y="-38100"/>
              <a:chExt cx="2056742" cy="214308"/>
            </a:xfrm>
          </p:grpSpPr>
          <p:sp>
            <p:nvSpPr>
              <p:cNvPr id="130" name="Google Shape;130;p2"/>
              <p:cNvSpPr/>
              <p:nvPr/>
            </p:nvSpPr>
            <p:spPr>
              <a:xfrm>
                <a:off x="0" y="0"/>
                <a:ext cx="2056742" cy="176208"/>
              </a:xfrm>
              <a:custGeom>
                <a:rect b="b" l="l" r="r" t="t"/>
                <a:pathLst>
                  <a:path extrusionOk="0" h="176208" w="2056742">
                    <a:moveTo>
                      <a:pt x="50561" y="0"/>
                    </a:moveTo>
                    <a:lnTo>
                      <a:pt x="2006181" y="0"/>
                    </a:lnTo>
                    <a:cubicBezTo>
                      <a:pt x="2034105" y="0"/>
                      <a:pt x="2056742" y="22637"/>
                      <a:pt x="2056742" y="50561"/>
                    </a:cubicBezTo>
                    <a:lnTo>
                      <a:pt x="2056742" y="125647"/>
                    </a:lnTo>
                    <a:cubicBezTo>
                      <a:pt x="2056742" y="153571"/>
                      <a:pt x="2034105" y="176208"/>
                      <a:pt x="2006181" y="176208"/>
                    </a:cubicBezTo>
                    <a:lnTo>
                      <a:pt x="50561" y="176208"/>
                    </a:lnTo>
                    <a:cubicBezTo>
                      <a:pt x="22637" y="176208"/>
                      <a:pt x="0" y="153571"/>
                      <a:pt x="0" y="125647"/>
                    </a:cubicBezTo>
                    <a:lnTo>
                      <a:pt x="0" y="50561"/>
                    </a:lnTo>
                    <a:cubicBezTo>
                      <a:pt x="0" y="22637"/>
                      <a:pt x="22637" y="0"/>
                      <a:pt x="5056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txBox="1"/>
              <p:nvPr/>
            </p:nvSpPr>
            <p:spPr>
              <a:xfrm>
                <a:off x="0" y="-38100"/>
                <a:ext cx="2056742"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2"/>
            <p:cNvSpPr/>
            <p:nvPr/>
          </p:nvSpPr>
          <p:spPr>
            <a:xfrm>
              <a:off x="9474791" y="279899"/>
              <a:ext cx="503831" cy="320775"/>
            </a:xfrm>
            <a:custGeom>
              <a:rect b="b" l="l" r="r" t="t"/>
              <a:pathLst>
                <a:path extrusionOk="0" h="320775" w="503831">
                  <a:moveTo>
                    <a:pt x="0" y="0"/>
                  </a:moveTo>
                  <a:lnTo>
                    <a:pt x="503830" y="0"/>
                  </a:lnTo>
                  <a:lnTo>
                    <a:pt x="503830" y="320775"/>
                  </a:lnTo>
                  <a:lnTo>
                    <a:pt x="0" y="320775"/>
                  </a:lnTo>
                  <a:lnTo>
                    <a:pt x="0" y="0"/>
                  </a:lnTo>
                  <a:close/>
                </a:path>
              </a:pathLst>
            </a:custGeom>
            <a:blipFill rotWithShape="1">
              <a:blip r:embed="rId7">
                <a:alphaModFix/>
              </a:blip>
              <a:stretch>
                <a:fillRect b="0" l="0" r="0" t="0"/>
              </a:stretch>
            </a:blipFill>
            <a:ln>
              <a:noFill/>
            </a:ln>
          </p:spPr>
        </p:sp>
        <p:sp>
          <p:nvSpPr>
            <p:cNvPr id="133" name="Google Shape;133;p2"/>
            <p:cNvSpPr/>
            <p:nvPr/>
          </p:nvSpPr>
          <p:spPr>
            <a:xfrm>
              <a:off x="433633" y="279899"/>
              <a:ext cx="503831" cy="320775"/>
            </a:xfrm>
            <a:custGeom>
              <a:rect b="b" l="l" r="r" t="t"/>
              <a:pathLst>
                <a:path extrusionOk="0" h="320775" w="503831">
                  <a:moveTo>
                    <a:pt x="0" y="0"/>
                  </a:moveTo>
                  <a:lnTo>
                    <a:pt x="503830" y="0"/>
                  </a:lnTo>
                  <a:lnTo>
                    <a:pt x="503830" y="320775"/>
                  </a:lnTo>
                  <a:lnTo>
                    <a:pt x="0" y="320775"/>
                  </a:lnTo>
                  <a:lnTo>
                    <a:pt x="0" y="0"/>
                  </a:lnTo>
                  <a:close/>
                </a:path>
              </a:pathLst>
            </a:custGeom>
            <a:blipFill rotWithShape="1">
              <a:blip r:embed="rId7">
                <a:alphaModFix/>
              </a:blip>
              <a:stretch>
                <a:fillRect b="0" l="0" r="0" t="0"/>
              </a:stretch>
            </a:blipFill>
            <a:ln>
              <a:noFill/>
            </a:ln>
          </p:spPr>
        </p:sp>
        <p:cxnSp>
          <p:nvCxnSpPr>
            <p:cNvPr id="134" name="Google Shape;134;p2"/>
            <p:cNvCxnSpPr/>
            <p:nvPr/>
          </p:nvCxnSpPr>
          <p:spPr>
            <a:xfrm>
              <a:off x="1246834" y="440287"/>
              <a:ext cx="650607" cy="0"/>
            </a:xfrm>
            <a:prstGeom prst="straightConnector1">
              <a:avLst/>
            </a:prstGeom>
            <a:noFill/>
            <a:ln cap="flat" cmpd="sng" w="25400">
              <a:solidFill>
                <a:srgbClr val="FFFFFF"/>
              </a:solidFill>
              <a:prstDash val="solid"/>
              <a:round/>
              <a:headEnd len="sm" w="sm" type="none"/>
              <a:tailEnd len="sm" w="sm" type="none"/>
            </a:ln>
          </p:spPr>
        </p:cxnSp>
        <p:cxnSp>
          <p:nvCxnSpPr>
            <p:cNvPr id="135" name="Google Shape;135;p2"/>
            <p:cNvCxnSpPr/>
            <p:nvPr/>
          </p:nvCxnSpPr>
          <p:spPr>
            <a:xfrm>
              <a:off x="8475659" y="440287"/>
              <a:ext cx="650607" cy="0"/>
            </a:xfrm>
            <a:prstGeom prst="straightConnector1">
              <a:avLst/>
            </a:prstGeom>
            <a:noFill/>
            <a:ln cap="flat" cmpd="sng" w="25400">
              <a:solidFill>
                <a:srgbClr val="FFFFFF"/>
              </a:solidFill>
              <a:prstDash val="solid"/>
              <a:round/>
              <a:headEnd len="sm" w="sm" type="none"/>
              <a:tailEnd len="sm" w="sm" type="none"/>
            </a:ln>
          </p:spPr>
        </p:cxnSp>
        <p:sp>
          <p:nvSpPr>
            <p:cNvPr id="136" name="Google Shape;136;p2"/>
            <p:cNvSpPr txBox="1"/>
            <p:nvPr/>
          </p:nvSpPr>
          <p:spPr>
            <a:xfrm>
              <a:off x="1936595" y="69667"/>
              <a:ext cx="6539064"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Filósofo alemán del siglo XIX</a:t>
              </a:r>
              <a:endParaRPr/>
            </a:p>
          </p:txBody>
        </p:sp>
      </p:grpSp>
      <p:grpSp>
        <p:nvGrpSpPr>
          <p:cNvPr id="137" name="Google Shape;137;p2"/>
          <p:cNvGrpSpPr/>
          <p:nvPr/>
        </p:nvGrpSpPr>
        <p:grpSpPr>
          <a:xfrm>
            <a:off x="8235985" y="6797740"/>
            <a:ext cx="9393481" cy="813700"/>
            <a:chOff x="0" y="-192881"/>
            <a:chExt cx="12524641" cy="1084933"/>
          </a:xfrm>
        </p:grpSpPr>
        <p:grpSp>
          <p:nvGrpSpPr>
            <p:cNvPr id="138" name="Google Shape;138;p2"/>
            <p:cNvGrpSpPr/>
            <p:nvPr/>
          </p:nvGrpSpPr>
          <p:grpSpPr>
            <a:xfrm>
              <a:off x="0" y="-192881"/>
              <a:ext cx="12524641" cy="1084933"/>
              <a:chOff x="0" y="-38100"/>
              <a:chExt cx="2474003" cy="214308"/>
            </a:xfrm>
          </p:grpSpPr>
          <p:sp>
            <p:nvSpPr>
              <p:cNvPr id="139" name="Google Shape;139;p2"/>
              <p:cNvSpPr/>
              <p:nvPr/>
            </p:nvSpPr>
            <p:spPr>
              <a:xfrm>
                <a:off x="0" y="0"/>
                <a:ext cx="2474003" cy="176208"/>
              </a:xfrm>
              <a:custGeom>
                <a:rect b="b" l="l" r="r" t="t"/>
                <a:pathLst>
                  <a:path extrusionOk="0" h="176208" w="2474003">
                    <a:moveTo>
                      <a:pt x="42033" y="0"/>
                    </a:moveTo>
                    <a:lnTo>
                      <a:pt x="2431970" y="0"/>
                    </a:lnTo>
                    <a:cubicBezTo>
                      <a:pt x="2455184" y="0"/>
                      <a:pt x="2474003" y="18819"/>
                      <a:pt x="2474003" y="42033"/>
                    </a:cubicBezTo>
                    <a:lnTo>
                      <a:pt x="2474003" y="134175"/>
                    </a:lnTo>
                    <a:cubicBezTo>
                      <a:pt x="2474003" y="157389"/>
                      <a:pt x="2455184" y="176208"/>
                      <a:pt x="2431970" y="176208"/>
                    </a:cubicBezTo>
                    <a:lnTo>
                      <a:pt x="42033" y="176208"/>
                    </a:lnTo>
                    <a:cubicBezTo>
                      <a:pt x="18819" y="176208"/>
                      <a:pt x="0" y="157389"/>
                      <a:pt x="0" y="134175"/>
                    </a:cubicBezTo>
                    <a:lnTo>
                      <a:pt x="0" y="42033"/>
                    </a:lnTo>
                    <a:cubicBezTo>
                      <a:pt x="0" y="18819"/>
                      <a:pt x="18819" y="0"/>
                      <a:pt x="42033"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txBox="1"/>
              <p:nvPr/>
            </p:nvSpPr>
            <p:spPr>
              <a:xfrm>
                <a:off x="0" y="-38100"/>
                <a:ext cx="2474003"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1" name="Google Shape;141;p2"/>
            <p:cNvSpPr/>
            <p:nvPr/>
          </p:nvSpPr>
          <p:spPr>
            <a:xfrm>
              <a:off x="307483" y="279899"/>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7">
                <a:alphaModFix/>
              </a:blip>
              <a:stretch>
                <a:fillRect b="0" l="0" r="0" t="0"/>
              </a:stretch>
            </a:blipFill>
            <a:ln>
              <a:noFill/>
            </a:ln>
          </p:spPr>
        </p:sp>
        <p:cxnSp>
          <p:nvCxnSpPr>
            <p:cNvPr id="142" name="Google Shape;142;p2"/>
            <p:cNvCxnSpPr/>
            <p:nvPr/>
          </p:nvCxnSpPr>
          <p:spPr>
            <a:xfrm>
              <a:off x="1120684" y="440287"/>
              <a:ext cx="650607" cy="0"/>
            </a:xfrm>
            <a:prstGeom prst="straightConnector1">
              <a:avLst/>
            </a:prstGeom>
            <a:noFill/>
            <a:ln cap="flat" cmpd="sng" w="25400">
              <a:solidFill>
                <a:srgbClr val="FFFFFF"/>
              </a:solidFill>
              <a:prstDash val="solid"/>
              <a:round/>
              <a:headEnd len="sm" w="sm" type="none"/>
              <a:tailEnd len="sm" w="sm" type="none"/>
            </a:ln>
          </p:spPr>
        </p:cxnSp>
        <p:sp>
          <p:nvSpPr>
            <p:cNvPr id="143" name="Google Shape;143;p2"/>
            <p:cNvSpPr/>
            <p:nvPr/>
          </p:nvSpPr>
          <p:spPr>
            <a:xfrm>
              <a:off x="11587177" y="279899"/>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7">
                <a:alphaModFix/>
              </a:blip>
              <a:stretch>
                <a:fillRect b="0" l="0" r="0" t="0"/>
              </a:stretch>
            </a:blipFill>
            <a:ln>
              <a:noFill/>
            </a:ln>
          </p:spPr>
        </p:sp>
        <p:cxnSp>
          <p:nvCxnSpPr>
            <p:cNvPr id="144" name="Google Shape;144;p2"/>
            <p:cNvCxnSpPr/>
            <p:nvPr/>
          </p:nvCxnSpPr>
          <p:spPr>
            <a:xfrm>
              <a:off x="10588046" y="440287"/>
              <a:ext cx="650607" cy="0"/>
            </a:xfrm>
            <a:prstGeom prst="straightConnector1">
              <a:avLst/>
            </a:prstGeom>
            <a:noFill/>
            <a:ln cap="flat" cmpd="sng" w="25400">
              <a:solidFill>
                <a:srgbClr val="FFFFFF"/>
              </a:solidFill>
              <a:prstDash val="solid"/>
              <a:round/>
              <a:headEnd len="sm" w="sm" type="none"/>
              <a:tailEnd len="sm" w="sm" type="none"/>
            </a:ln>
          </p:spPr>
        </p:cxnSp>
        <p:sp>
          <p:nvSpPr>
            <p:cNvPr id="145" name="Google Shape;145;p2"/>
            <p:cNvSpPr txBox="1"/>
            <p:nvPr/>
          </p:nvSpPr>
          <p:spPr>
            <a:xfrm>
              <a:off x="1628501" y="68812"/>
              <a:ext cx="8959545"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Autor de El Capital y Manifiesto Comunista</a:t>
              </a:r>
              <a:endParaRPr/>
            </a:p>
          </p:txBody>
        </p:sp>
      </p:grpSp>
      <p:grpSp>
        <p:nvGrpSpPr>
          <p:cNvPr id="146" name="Google Shape;146;p2"/>
          <p:cNvGrpSpPr/>
          <p:nvPr/>
        </p:nvGrpSpPr>
        <p:grpSpPr>
          <a:xfrm>
            <a:off x="8841870" y="7714429"/>
            <a:ext cx="8181712" cy="813700"/>
            <a:chOff x="0" y="-192881"/>
            <a:chExt cx="10908949" cy="1084933"/>
          </a:xfrm>
        </p:grpSpPr>
        <p:grpSp>
          <p:nvGrpSpPr>
            <p:cNvPr id="147" name="Google Shape;147;p2"/>
            <p:cNvGrpSpPr/>
            <p:nvPr/>
          </p:nvGrpSpPr>
          <p:grpSpPr>
            <a:xfrm>
              <a:off x="0" y="-192881"/>
              <a:ext cx="10908949" cy="1084933"/>
              <a:chOff x="0" y="-38100"/>
              <a:chExt cx="2154854" cy="214308"/>
            </a:xfrm>
          </p:grpSpPr>
          <p:sp>
            <p:nvSpPr>
              <p:cNvPr id="148" name="Google Shape;148;p2"/>
              <p:cNvSpPr/>
              <p:nvPr/>
            </p:nvSpPr>
            <p:spPr>
              <a:xfrm>
                <a:off x="0" y="0"/>
                <a:ext cx="2154854" cy="176208"/>
              </a:xfrm>
              <a:custGeom>
                <a:rect b="b" l="l" r="r" t="t"/>
                <a:pathLst>
                  <a:path extrusionOk="0" h="176208" w="2154854">
                    <a:moveTo>
                      <a:pt x="48259" y="0"/>
                    </a:moveTo>
                    <a:lnTo>
                      <a:pt x="2106596" y="0"/>
                    </a:lnTo>
                    <a:cubicBezTo>
                      <a:pt x="2119394" y="0"/>
                      <a:pt x="2131669" y="5084"/>
                      <a:pt x="2140720" y="14135"/>
                    </a:cubicBezTo>
                    <a:cubicBezTo>
                      <a:pt x="2149770" y="23185"/>
                      <a:pt x="2154854" y="35460"/>
                      <a:pt x="2154854" y="48259"/>
                    </a:cubicBezTo>
                    <a:lnTo>
                      <a:pt x="2154854" y="127949"/>
                    </a:lnTo>
                    <a:cubicBezTo>
                      <a:pt x="2154854" y="154602"/>
                      <a:pt x="2133248" y="176208"/>
                      <a:pt x="2106596" y="176208"/>
                    </a:cubicBezTo>
                    <a:lnTo>
                      <a:pt x="48259" y="176208"/>
                    </a:lnTo>
                    <a:cubicBezTo>
                      <a:pt x="21606" y="176208"/>
                      <a:pt x="0" y="154602"/>
                      <a:pt x="0" y="127949"/>
                    </a:cubicBezTo>
                    <a:lnTo>
                      <a:pt x="0" y="48259"/>
                    </a:lnTo>
                    <a:cubicBezTo>
                      <a:pt x="0" y="21606"/>
                      <a:pt x="21606" y="0"/>
                      <a:pt x="48259"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txBox="1"/>
              <p:nvPr/>
            </p:nvSpPr>
            <p:spPr>
              <a:xfrm>
                <a:off x="0" y="-38100"/>
                <a:ext cx="2154854"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2"/>
            <p:cNvSpPr/>
            <p:nvPr/>
          </p:nvSpPr>
          <p:spPr>
            <a:xfrm>
              <a:off x="9971486" y="279899"/>
              <a:ext cx="503831" cy="320775"/>
            </a:xfrm>
            <a:custGeom>
              <a:rect b="b" l="l" r="r" t="t"/>
              <a:pathLst>
                <a:path extrusionOk="0" h="320775" w="503831">
                  <a:moveTo>
                    <a:pt x="0" y="0"/>
                  </a:moveTo>
                  <a:lnTo>
                    <a:pt x="503830" y="0"/>
                  </a:lnTo>
                  <a:lnTo>
                    <a:pt x="503830" y="320775"/>
                  </a:lnTo>
                  <a:lnTo>
                    <a:pt x="0" y="320775"/>
                  </a:lnTo>
                  <a:lnTo>
                    <a:pt x="0" y="0"/>
                  </a:lnTo>
                  <a:close/>
                </a:path>
              </a:pathLst>
            </a:custGeom>
            <a:blipFill rotWithShape="1">
              <a:blip r:embed="rId7">
                <a:alphaModFix/>
              </a:blip>
              <a:stretch>
                <a:fillRect b="0" l="0" r="0" t="0"/>
              </a:stretch>
            </a:blipFill>
            <a:ln>
              <a:noFill/>
            </a:ln>
          </p:spPr>
        </p:sp>
        <p:sp>
          <p:nvSpPr>
            <p:cNvPr id="151" name="Google Shape;151;p2"/>
            <p:cNvSpPr/>
            <p:nvPr/>
          </p:nvSpPr>
          <p:spPr>
            <a:xfrm>
              <a:off x="338503" y="279899"/>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7">
                <a:alphaModFix/>
              </a:blip>
              <a:stretch>
                <a:fillRect b="0" l="0" r="0" t="0"/>
              </a:stretch>
            </a:blipFill>
            <a:ln>
              <a:noFill/>
            </a:ln>
          </p:spPr>
        </p:sp>
        <p:cxnSp>
          <p:nvCxnSpPr>
            <p:cNvPr id="152" name="Google Shape;152;p2"/>
            <p:cNvCxnSpPr/>
            <p:nvPr/>
          </p:nvCxnSpPr>
          <p:spPr>
            <a:xfrm>
              <a:off x="1151704" y="440287"/>
              <a:ext cx="650607" cy="0"/>
            </a:xfrm>
            <a:prstGeom prst="straightConnector1">
              <a:avLst/>
            </a:prstGeom>
            <a:noFill/>
            <a:ln cap="flat" cmpd="sng" w="25400">
              <a:solidFill>
                <a:srgbClr val="FFFFFF"/>
              </a:solidFill>
              <a:prstDash val="solid"/>
              <a:round/>
              <a:headEnd len="sm" w="sm" type="none"/>
              <a:tailEnd len="sm" w="sm" type="none"/>
            </a:ln>
          </p:spPr>
        </p:cxnSp>
        <p:cxnSp>
          <p:nvCxnSpPr>
            <p:cNvPr id="153" name="Google Shape;153;p2"/>
            <p:cNvCxnSpPr/>
            <p:nvPr/>
          </p:nvCxnSpPr>
          <p:spPr>
            <a:xfrm>
              <a:off x="8972354" y="440287"/>
              <a:ext cx="650607" cy="0"/>
            </a:xfrm>
            <a:prstGeom prst="straightConnector1">
              <a:avLst/>
            </a:prstGeom>
            <a:noFill/>
            <a:ln cap="flat" cmpd="sng" w="25400">
              <a:solidFill>
                <a:srgbClr val="FFFFFF"/>
              </a:solidFill>
              <a:prstDash val="solid"/>
              <a:round/>
              <a:headEnd len="sm" w="sm" type="none"/>
              <a:tailEnd len="sm" w="sm" type="none"/>
            </a:ln>
          </p:spPr>
        </p:cxnSp>
        <p:sp>
          <p:nvSpPr>
            <p:cNvPr id="154" name="Google Shape;154;p2"/>
            <p:cNvSpPr txBox="1"/>
            <p:nvPr/>
          </p:nvSpPr>
          <p:spPr>
            <a:xfrm>
              <a:off x="1856985" y="69667"/>
              <a:ext cx="7115369"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Criticó las injusticias del capitalismo</a:t>
              </a:r>
              <a:endParaRPr/>
            </a:p>
          </p:txBody>
        </p:sp>
      </p:grpSp>
      <p:grpSp>
        <p:nvGrpSpPr>
          <p:cNvPr id="155" name="Google Shape;155;p2"/>
          <p:cNvGrpSpPr/>
          <p:nvPr/>
        </p:nvGrpSpPr>
        <p:grpSpPr>
          <a:xfrm>
            <a:off x="8744818" y="8631118"/>
            <a:ext cx="8375816" cy="813700"/>
            <a:chOff x="0" y="-192881"/>
            <a:chExt cx="11167754" cy="1084933"/>
          </a:xfrm>
        </p:grpSpPr>
        <p:grpSp>
          <p:nvGrpSpPr>
            <p:cNvPr id="156" name="Google Shape;156;p2"/>
            <p:cNvGrpSpPr/>
            <p:nvPr/>
          </p:nvGrpSpPr>
          <p:grpSpPr>
            <a:xfrm>
              <a:off x="0" y="-192881"/>
              <a:ext cx="11167754" cy="1084933"/>
              <a:chOff x="0" y="-38100"/>
              <a:chExt cx="2205976" cy="214308"/>
            </a:xfrm>
          </p:grpSpPr>
          <p:sp>
            <p:nvSpPr>
              <p:cNvPr id="157" name="Google Shape;157;p2"/>
              <p:cNvSpPr/>
              <p:nvPr/>
            </p:nvSpPr>
            <p:spPr>
              <a:xfrm>
                <a:off x="0" y="0"/>
                <a:ext cx="2205976" cy="176208"/>
              </a:xfrm>
              <a:custGeom>
                <a:rect b="b" l="l" r="r" t="t"/>
                <a:pathLst>
                  <a:path extrusionOk="0" h="176208" w="2205976">
                    <a:moveTo>
                      <a:pt x="47140" y="0"/>
                    </a:moveTo>
                    <a:lnTo>
                      <a:pt x="2158836" y="0"/>
                    </a:lnTo>
                    <a:cubicBezTo>
                      <a:pt x="2184871" y="0"/>
                      <a:pt x="2205976" y="21105"/>
                      <a:pt x="2205976" y="47140"/>
                    </a:cubicBezTo>
                    <a:lnTo>
                      <a:pt x="2205976" y="129068"/>
                    </a:lnTo>
                    <a:cubicBezTo>
                      <a:pt x="2205976" y="141570"/>
                      <a:pt x="2201010" y="153560"/>
                      <a:pt x="2192169" y="162401"/>
                    </a:cubicBezTo>
                    <a:cubicBezTo>
                      <a:pt x="2183329" y="171241"/>
                      <a:pt x="2171338" y="176208"/>
                      <a:pt x="2158836" y="176208"/>
                    </a:cubicBezTo>
                    <a:lnTo>
                      <a:pt x="47140" y="176208"/>
                    </a:lnTo>
                    <a:cubicBezTo>
                      <a:pt x="34638" y="176208"/>
                      <a:pt x="22648" y="171241"/>
                      <a:pt x="13807" y="162401"/>
                    </a:cubicBezTo>
                    <a:cubicBezTo>
                      <a:pt x="4967" y="153560"/>
                      <a:pt x="0" y="141570"/>
                      <a:pt x="0" y="129068"/>
                    </a:cubicBezTo>
                    <a:lnTo>
                      <a:pt x="0" y="47140"/>
                    </a:lnTo>
                    <a:cubicBezTo>
                      <a:pt x="0" y="34638"/>
                      <a:pt x="4967" y="22648"/>
                      <a:pt x="13807" y="13807"/>
                    </a:cubicBezTo>
                    <a:cubicBezTo>
                      <a:pt x="22648" y="4967"/>
                      <a:pt x="34638" y="0"/>
                      <a:pt x="4714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txBox="1"/>
              <p:nvPr/>
            </p:nvSpPr>
            <p:spPr>
              <a:xfrm>
                <a:off x="0" y="-38100"/>
                <a:ext cx="2205976"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p2"/>
            <p:cNvSpPr/>
            <p:nvPr/>
          </p:nvSpPr>
          <p:spPr>
            <a:xfrm>
              <a:off x="10230291" y="279899"/>
              <a:ext cx="503831" cy="320775"/>
            </a:xfrm>
            <a:custGeom>
              <a:rect b="b" l="l" r="r" t="t"/>
              <a:pathLst>
                <a:path extrusionOk="0" h="320775" w="503831">
                  <a:moveTo>
                    <a:pt x="0" y="0"/>
                  </a:moveTo>
                  <a:lnTo>
                    <a:pt x="503830" y="0"/>
                  </a:lnTo>
                  <a:lnTo>
                    <a:pt x="503830" y="320775"/>
                  </a:lnTo>
                  <a:lnTo>
                    <a:pt x="0" y="320775"/>
                  </a:lnTo>
                  <a:lnTo>
                    <a:pt x="0" y="0"/>
                  </a:lnTo>
                  <a:close/>
                </a:path>
              </a:pathLst>
            </a:custGeom>
            <a:blipFill rotWithShape="1">
              <a:blip r:embed="rId7">
                <a:alphaModFix/>
              </a:blip>
              <a:stretch>
                <a:fillRect b="0" l="0" r="0" t="0"/>
              </a:stretch>
            </a:blipFill>
            <a:ln>
              <a:noFill/>
            </a:ln>
          </p:spPr>
        </p:sp>
        <p:sp>
          <p:nvSpPr>
            <p:cNvPr id="160" name="Google Shape;160;p2"/>
            <p:cNvSpPr/>
            <p:nvPr/>
          </p:nvSpPr>
          <p:spPr>
            <a:xfrm>
              <a:off x="414404" y="279899"/>
              <a:ext cx="503831" cy="320775"/>
            </a:xfrm>
            <a:custGeom>
              <a:rect b="b" l="l" r="r" t="t"/>
              <a:pathLst>
                <a:path extrusionOk="0" h="320775" w="503831">
                  <a:moveTo>
                    <a:pt x="0" y="0"/>
                  </a:moveTo>
                  <a:lnTo>
                    <a:pt x="503830" y="0"/>
                  </a:lnTo>
                  <a:lnTo>
                    <a:pt x="503830" y="320775"/>
                  </a:lnTo>
                  <a:lnTo>
                    <a:pt x="0" y="320775"/>
                  </a:lnTo>
                  <a:lnTo>
                    <a:pt x="0" y="0"/>
                  </a:lnTo>
                  <a:close/>
                </a:path>
              </a:pathLst>
            </a:custGeom>
            <a:blipFill rotWithShape="1">
              <a:blip r:embed="rId7">
                <a:alphaModFix/>
              </a:blip>
              <a:stretch>
                <a:fillRect b="0" l="0" r="0" t="0"/>
              </a:stretch>
            </a:blipFill>
            <a:ln>
              <a:noFill/>
            </a:ln>
          </p:spPr>
        </p:sp>
        <p:cxnSp>
          <p:nvCxnSpPr>
            <p:cNvPr id="161" name="Google Shape;161;p2"/>
            <p:cNvCxnSpPr/>
            <p:nvPr/>
          </p:nvCxnSpPr>
          <p:spPr>
            <a:xfrm>
              <a:off x="1227605" y="440287"/>
              <a:ext cx="650607" cy="0"/>
            </a:xfrm>
            <a:prstGeom prst="straightConnector1">
              <a:avLst/>
            </a:prstGeom>
            <a:noFill/>
            <a:ln cap="flat" cmpd="sng" w="25400">
              <a:solidFill>
                <a:srgbClr val="FFFFFF"/>
              </a:solidFill>
              <a:prstDash val="solid"/>
              <a:round/>
              <a:headEnd len="sm" w="sm" type="none"/>
              <a:tailEnd len="sm" w="sm" type="none"/>
            </a:ln>
          </p:spPr>
        </p:cxnSp>
        <p:cxnSp>
          <p:nvCxnSpPr>
            <p:cNvPr id="162" name="Google Shape;162;p2"/>
            <p:cNvCxnSpPr/>
            <p:nvPr/>
          </p:nvCxnSpPr>
          <p:spPr>
            <a:xfrm>
              <a:off x="9231159" y="440287"/>
              <a:ext cx="650607" cy="0"/>
            </a:xfrm>
            <a:prstGeom prst="straightConnector1">
              <a:avLst/>
            </a:prstGeom>
            <a:noFill/>
            <a:ln cap="flat" cmpd="sng" w="25400">
              <a:solidFill>
                <a:srgbClr val="FFFFFF"/>
              </a:solidFill>
              <a:prstDash val="solid"/>
              <a:round/>
              <a:headEnd len="sm" w="sm" type="none"/>
              <a:tailEnd len="sm" w="sm" type="none"/>
            </a:ln>
          </p:spPr>
        </p:cxnSp>
        <p:sp>
          <p:nvSpPr>
            <p:cNvPr id="163" name="Google Shape;163;p2"/>
            <p:cNvSpPr txBox="1"/>
            <p:nvPr/>
          </p:nvSpPr>
          <p:spPr>
            <a:xfrm>
              <a:off x="1997001" y="68812"/>
              <a:ext cx="7115369" cy="676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Propuso un cambio social profundo</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311" l="0" r="0" t="-9311"/>
            </a:stretch>
          </a:blipFill>
          <a:ln>
            <a:noFill/>
          </a:ln>
        </p:spPr>
      </p:sp>
      <p:grpSp>
        <p:nvGrpSpPr>
          <p:cNvPr id="169" name="Google Shape;169;p3"/>
          <p:cNvGrpSpPr/>
          <p:nvPr/>
        </p:nvGrpSpPr>
        <p:grpSpPr>
          <a:xfrm>
            <a:off x="-252978" y="-354887"/>
            <a:ext cx="11747278" cy="10816331"/>
            <a:chOff x="0" y="-38100"/>
            <a:chExt cx="3093933" cy="2848746"/>
          </a:xfrm>
        </p:grpSpPr>
        <p:sp>
          <p:nvSpPr>
            <p:cNvPr id="170" name="Google Shape;170;p3"/>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171" name="Google Shape;171;p3"/>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2" name="Google Shape;172;p3"/>
          <p:cNvGrpSpPr/>
          <p:nvPr/>
        </p:nvGrpSpPr>
        <p:grpSpPr>
          <a:xfrm rot="10800000">
            <a:off x="12089398" y="-210226"/>
            <a:ext cx="6922705" cy="10816331"/>
            <a:chOff x="0" y="-38100"/>
            <a:chExt cx="1823264" cy="2848746"/>
          </a:xfrm>
        </p:grpSpPr>
        <p:sp>
          <p:nvSpPr>
            <p:cNvPr id="173" name="Google Shape;173;p3"/>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174" name="Google Shape;174;p3"/>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5" name="Google Shape;175;p3"/>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76" name="Google Shape;176;p3"/>
          <p:cNvCxnSpPr/>
          <p:nvPr/>
        </p:nvCxnSpPr>
        <p:spPr>
          <a:xfrm rot="10800000">
            <a:off x="-252978" y="9784847"/>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77" name="Google Shape;177;p3"/>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78" name="Google Shape;178;p3"/>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79" name="Google Shape;179;p3"/>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80" name="Google Shape;180;p3"/>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81" name="Google Shape;181;p3"/>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82" name="Google Shape;182;p3"/>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183" name="Google Shape;183;p3"/>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sp>
        <p:nvSpPr>
          <p:cNvPr id="184" name="Google Shape;184;p3"/>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185" name="Google Shape;185;p3"/>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186" name="Google Shape;186;p3"/>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187" name="Google Shape;187;p3"/>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188" name="Google Shape;188;p3"/>
          <p:cNvSpPr txBox="1"/>
          <p:nvPr/>
        </p:nvSpPr>
        <p:spPr>
          <a:xfrm>
            <a:off x="1028700" y="1011966"/>
            <a:ext cx="8049205" cy="275082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i="0" lang="en-US" sz="9000" u="none" cap="none" strike="noStrike">
                <a:solidFill>
                  <a:srgbClr val="FFFFFF"/>
                </a:solidFill>
                <a:latin typeface="Arial"/>
                <a:ea typeface="Arial"/>
                <a:cs typeface="Arial"/>
                <a:sym typeface="Arial"/>
              </a:rPr>
              <a:t>¿Qué es el Msrxismo?</a:t>
            </a:r>
            <a:endParaRPr/>
          </a:p>
        </p:txBody>
      </p:sp>
      <p:sp>
        <p:nvSpPr>
          <p:cNvPr id="189" name="Google Shape;189;p3"/>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190" name="Google Shape;190;p3"/>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grpSp>
        <p:nvGrpSpPr>
          <p:cNvPr id="191" name="Google Shape;191;p3"/>
          <p:cNvGrpSpPr/>
          <p:nvPr/>
        </p:nvGrpSpPr>
        <p:grpSpPr>
          <a:xfrm>
            <a:off x="1572085" y="3887640"/>
            <a:ext cx="6967074" cy="5461849"/>
            <a:chOff x="0" y="-38100"/>
            <a:chExt cx="1834949" cy="1438512"/>
          </a:xfrm>
        </p:grpSpPr>
        <p:sp>
          <p:nvSpPr>
            <p:cNvPr id="192" name="Google Shape;192;p3"/>
            <p:cNvSpPr/>
            <p:nvPr/>
          </p:nvSpPr>
          <p:spPr>
            <a:xfrm>
              <a:off x="0" y="0"/>
              <a:ext cx="1834949" cy="1400412"/>
            </a:xfrm>
            <a:custGeom>
              <a:rect b="b" l="l" r="r" t="t"/>
              <a:pathLst>
                <a:path extrusionOk="0" h="1400412" w="1834949">
                  <a:moveTo>
                    <a:pt x="56672" y="0"/>
                  </a:moveTo>
                  <a:lnTo>
                    <a:pt x="1778278" y="0"/>
                  </a:lnTo>
                  <a:cubicBezTo>
                    <a:pt x="1793308" y="0"/>
                    <a:pt x="1807723" y="5971"/>
                    <a:pt x="1818351" y="16599"/>
                  </a:cubicBezTo>
                  <a:cubicBezTo>
                    <a:pt x="1828979" y="27227"/>
                    <a:pt x="1834949" y="41642"/>
                    <a:pt x="1834949" y="56672"/>
                  </a:cubicBezTo>
                  <a:lnTo>
                    <a:pt x="1834949" y="1343740"/>
                  </a:lnTo>
                  <a:cubicBezTo>
                    <a:pt x="1834949" y="1358770"/>
                    <a:pt x="1828979" y="1373185"/>
                    <a:pt x="1818351" y="1383813"/>
                  </a:cubicBezTo>
                  <a:cubicBezTo>
                    <a:pt x="1807723" y="1394441"/>
                    <a:pt x="1793308" y="1400412"/>
                    <a:pt x="1778278" y="1400412"/>
                  </a:cubicBezTo>
                  <a:lnTo>
                    <a:pt x="56672" y="1400412"/>
                  </a:lnTo>
                  <a:cubicBezTo>
                    <a:pt x="41642" y="1400412"/>
                    <a:pt x="27227" y="1394441"/>
                    <a:pt x="16599" y="1383813"/>
                  </a:cubicBezTo>
                  <a:cubicBezTo>
                    <a:pt x="5971" y="1373185"/>
                    <a:pt x="0" y="1358770"/>
                    <a:pt x="0" y="1343740"/>
                  </a:cubicBezTo>
                  <a:lnTo>
                    <a:pt x="0" y="56672"/>
                  </a:lnTo>
                  <a:cubicBezTo>
                    <a:pt x="0" y="41642"/>
                    <a:pt x="5971" y="27227"/>
                    <a:pt x="16599" y="16599"/>
                  </a:cubicBezTo>
                  <a:cubicBezTo>
                    <a:pt x="27227" y="5971"/>
                    <a:pt x="41642" y="0"/>
                    <a:pt x="56672" y="0"/>
                  </a:cubicBezTo>
                  <a:close/>
                </a:path>
              </a:pathLst>
            </a:custGeom>
            <a:gradFill>
              <a:gsLst>
                <a:gs pos="0">
                  <a:srgbClr val="000000"/>
                </a:gs>
                <a:gs pos="100000">
                  <a:srgbClr val="000000">
                    <a:alpha val="0"/>
                  </a:srgbClr>
                </a:gs>
              </a:gsLst>
              <a:path path="circle">
                <a:fillToRect b="100%" l="0%" r="100%" t="0%"/>
              </a:path>
              <a:tileRect b="0%" l="-100%" r="0%" t="-10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txBox="1"/>
            <p:nvPr/>
          </p:nvSpPr>
          <p:spPr>
            <a:xfrm>
              <a:off x="0" y="-38100"/>
              <a:ext cx="1834949" cy="14385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3"/>
          <p:cNvSpPr/>
          <p:nvPr/>
        </p:nvSpPr>
        <p:spPr>
          <a:xfrm flipH="1" rot="10800000">
            <a:off x="1409236" y="8563687"/>
            <a:ext cx="868149" cy="847914"/>
          </a:xfrm>
          <a:custGeom>
            <a:rect b="b" l="l" r="r" t="t"/>
            <a:pathLst>
              <a:path extrusionOk="0" h="847914" w="868149">
                <a:moveTo>
                  <a:pt x="0" y="847914"/>
                </a:moveTo>
                <a:lnTo>
                  <a:pt x="868149" y="847914"/>
                </a:lnTo>
                <a:lnTo>
                  <a:pt x="868149" y="0"/>
                </a:lnTo>
                <a:lnTo>
                  <a:pt x="0" y="0"/>
                </a:lnTo>
                <a:lnTo>
                  <a:pt x="0" y="847914"/>
                </a:lnTo>
                <a:close/>
              </a:path>
            </a:pathLst>
          </a:custGeom>
          <a:blipFill rotWithShape="1">
            <a:blip r:embed="rId5">
              <a:alphaModFix/>
            </a:blip>
            <a:stretch>
              <a:fillRect b="0" l="0" r="0" t="0"/>
            </a:stretch>
          </a:blipFill>
          <a:ln>
            <a:noFill/>
          </a:ln>
        </p:spPr>
      </p:sp>
      <p:sp>
        <p:nvSpPr>
          <p:cNvPr id="195" name="Google Shape;195;p3"/>
          <p:cNvSpPr/>
          <p:nvPr/>
        </p:nvSpPr>
        <p:spPr>
          <a:xfrm flipH="1">
            <a:off x="7850728" y="3872388"/>
            <a:ext cx="868149" cy="847914"/>
          </a:xfrm>
          <a:custGeom>
            <a:rect b="b" l="l" r="r" t="t"/>
            <a:pathLst>
              <a:path extrusionOk="0" h="847914" w="868149">
                <a:moveTo>
                  <a:pt x="868149" y="0"/>
                </a:moveTo>
                <a:lnTo>
                  <a:pt x="0" y="0"/>
                </a:lnTo>
                <a:lnTo>
                  <a:pt x="0" y="847914"/>
                </a:lnTo>
                <a:lnTo>
                  <a:pt x="868149" y="847914"/>
                </a:lnTo>
                <a:lnTo>
                  <a:pt x="868149" y="0"/>
                </a:lnTo>
                <a:close/>
              </a:path>
            </a:pathLst>
          </a:custGeom>
          <a:blipFill rotWithShape="1">
            <a:blip r:embed="rId5">
              <a:alphaModFix/>
            </a:blip>
            <a:stretch>
              <a:fillRect b="0" l="0" r="0" t="0"/>
            </a:stretch>
          </a:blipFill>
          <a:ln>
            <a:noFill/>
          </a:ln>
        </p:spPr>
      </p:sp>
      <p:sp>
        <p:nvSpPr>
          <p:cNvPr id="196" name="Google Shape;196;p3"/>
          <p:cNvSpPr/>
          <p:nvPr/>
        </p:nvSpPr>
        <p:spPr>
          <a:xfrm rot="5400000">
            <a:off x="8884052" y="4943265"/>
            <a:ext cx="598154" cy="380828"/>
          </a:xfrm>
          <a:custGeom>
            <a:rect b="b" l="l" r="r" t="t"/>
            <a:pathLst>
              <a:path extrusionOk="0" h="380828" w="598154">
                <a:moveTo>
                  <a:pt x="0" y="0"/>
                </a:moveTo>
                <a:lnTo>
                  <a:pt x="598153" y="0"/>
                </a:lnTo>
                <a:lnTo>
                  <a:pt x="598153" y="380828"/>
                </a:lnTo>
                <a:lnTo>
                  <a:pt x="0" y="380828"/>
                </a:lnTo>
                <a:lnTo>
                  <a:pt x="0" y="0"/>
                </a:lnTo>
                <a:close/>
              </a:path>
            </a:pathLst>
          </a:custGeom>
          <a:blipFill rotWithShape="1">
            <a:blip r:embed="rId6">
              <a:alphaModFix/>
            </a:blip>
            <a:stretch>
              <a:fillRect b="0" l="0" r="0" t="0"/>
            </a:stretch>
          </a:blipFill>
          <a:ln>
            <a:noFill/>
          </a:ln>
        </p:spPr>
      </p:sp>
      <p:cxnSp>
        <p:nvCxnSpPr>
          <p:cNvPr id="197" name="Google Shape;197;p3"/>
          <p:cNvCxnSpPr/>
          <p:nvPr/>
        </p:nvCxnSpPr>
        <p:spPr>
          <a:xfrm>
            <a:off x="9198206" y="5916679"/>
            <a:ext cx="0" cy="3341621"/>
          </a:xfrm>
          <a:prstGeom prst="straightConnector1">
            <a:avLst/>
          </a:prstGeom>
          <a:noFill/>
          <a:ln cap="flat" cmpd="sng" w="28575">
            <a:solidFill>
              <a:srgbClr val="FFFFFF"/>
            </a:solidFill>
            <a:prstDash val="solid"/>
            <a:round/>
            <a:headEnd len="sm" w="sm" type="none"/>
            <a:tailEnd len="sm" w="sm" type="none"/>
          </a:ln>
        </p:spPr>
      </p:cxnSp>
      <p:cxnSp>
        <p:nvCxnSpPr>
          <p:cNvPr id="198" name="Google Shape;198;p3"/>
          <p:cNvCxnSpPr/>
          <p:nvPr/>
        </p:nvCxnSpPr>
        <p:spPr>
          <a:xfrm>
            <a:off x="9183128" y="1028700"/>
            <a:ext cx="0" cy="3395344"/>
          </a:xfrm>
          <a:prstGeom prst="straightConnector1">
            <a:avLst/>
          </a:prstGeom>
          <a:noFill/>
          <a:ln cap="flat" cmpd="sng" w="28575">
            <a:solidFill>
              <a:srgbClr val="FFFFFF"/>
            </a:solidFill>
            <a:prstDash val="solid"/>
            <a:round/>
            <a:headEnd len="sm" w="sm" type="none"/>
            <a:tailEnd len="sm" w="sm" type="none"/>
          </a:ln>
        </p:spPr>
      </p:cxnSp>
      <p:sp>
        <p:nvSpPr>
          <p:cNvPr id="199" name="Google Shape;199;p3"/>
          <p:cNvSpPr txBox="1"/>
          <p:nvPr/>
        </p:nvSpPr>
        <p:spPr>
          <a:xfrm>
            <a:off x="1981877" y="4552950"/>
            <a:ext cx="6067862" cy="4181475"/>
          </a:xfrm>
          <a:prstGeom prst="rect">
            <a:avLst/>
          </a:prstGeom>
          <a:noFill/>
          <a:ln>
            <a:noFill/>
          </a:ln>
        </p:spPr>
        <p:txBody>
          <a:bodyPr anchorCtr="0" anchor="t" bIns="0" lIns="0" spcFirstLastPara="1" rIns="0" wrap="square" tIns="0">
            <a:spAutoFit/>
          </a:bodyPr>
          <a:lstStyle/>
          <a:p>
            <a:pPr indent="-323848" lvl="1" marL="647698" marR="0" rtl="0" algn="l">
              <a:lnSpc>
                <a:spcPct val="140013"/>
              </a:lnSpc>
              <a:spcBef>
                <a:spcPts val="0"/>
              </a:spcBef>
              <a:spcAft>
                <a:spcPts val="0"/>
              </a:spcAft>
              <a:buClr>
                <a:srgbClr val="FFFFFF"/>
              </a:buClr>
              <a:buSzPts val="2999"/>
              <a:buFont typeface="Arial"/>
              <a:buChar char="•"/>
            </a:pPr>
            <a:r>
              <a:rPr b="0" i="0" lang="en-US" sz="2999" u="none" cap="none" strike="noStrike">
                <a:solidFill>
                  <a:srgbClr val="FFFFFF"/>
                </a:solidFill>
                <a:latin typeface="Gilda Display"/>
                <a:ea typeface="Gilda Display"/>
                <a:cs typeface="Gilda Display"/>
                <a:sym typeface="Gilda Display"/>
              </a:rPr>
              <a:t>Es un teoria social económica y política.</a:t>
            </a:r>
            <a:endParaRPr/>
          </a:p>
          <a:p>
            <a:pPr indent="-323848" lvl="1" marL="647698" marR="0" rtl="0" algn="l">
              <a:lnSpc>
                <a:spcPct val="140013"/>
              </a:lnSpc>
              <a:spcBef>
                <a:spcPts val="0"/>
              </a:spcBef>
              <a:spcAft>
                <a:spcPts val="0"/>
              </a:spcAft>
              <a:buClr>
                <a:srgbClr val="FFFFFF"/>
              </a:buClr>
              <a:buSzPts val="2999"/>
              <a:buFont typeface="Arial"/>
              <a:buChar char="•"/>
            </a:pPr>
            <a:r>
              <a:rPr b="0" i="0" lang="en-US" sz="2999" u="none" cap="none" strike="noStrike">
                <a:solidFill>
                  <a:srgbClr val="FFFFFF"/>
                </a:solidFill>
                <a:latin typeface="Gilda Display"/>
                <a:ea typeface="Gilda Display"/>
                <a:cs typeface="Gilda Display"/>
                <a:sym typeface="Gilda Display"/>
              </a:rPr>
              <a:t>Creada por Karl Marx y Friedrich Engels.</a:t>
            </a:r>
            <a:endParaRPr/>
          </a:p>
          <a:p>
            <a:pPr indent="-323848" lvl="1" marL="647698" marR="0" rtl="0" algn="l">
              <a:lnSpc>
                <a:spcPct val="140013"/>
              </a:lnSpc>
              <a:spcBef>
                <a:spcPts val="0"/>
              </a:spcBef>
              <a:spcAft>
                <a:spcPts val="0"/>
              </a:spcAft>
              <a:buClr>
                <a:srgbClr val="FFFFFF"/>
              </a:buClr>
              <a:buSzPts val="2999"/>
              <a:buFont typeface="Arial"/>
              <a:buChar char="•"/>
            </a:pPr>
            <a:r>
              <a:rPr b="0" i="0" lang="en-US" sz="2999" u="none" cap="none" strike="noStrike">
                <a:solidFill>
                  <a:srgbClr val="FFFFFF"/>
                </a:solidFill>
                <a:latin typeface="Gilda Display"/>
                <a:ea typeface="Gilda Display"/>
                <a:cs typeface="Gilda Display"/>
                <a:sym typeface="Gilda Display"/>
              </a:rPr>
              <a:t>Explica cómo funciona la sociedad y por qué hay desigualdad.</a:t>
            </a:r>
            <a:endParaRPr/>
          </a:p>
          <a:p>
            <a:pPr indent="-323848" lvl="1" marL="647698" marR="0" rtl="0" algn="l">
              <a:lnSpc>
                <a:spcPct val="140013"/>
              </a:lnSpc>
              <a:spcBef>
                <a:spcPts val="0"/>
              </a:spcBef>
              <a:spcAft>
                <a:spcPts val="0"/>
              </a:spcAft>
              <a:buClr>
                <a:srgbClr val="FFFFFF"/>
              </a:buClr>
              <a:buSzPts val="2999"/>
              <a:buFont typeface="Arial"/>
              <a:buChar char="•"/>
            </a:pPr>
            <a:r>
              <a:rPr b="0" i="0" lang="en-US" sz="2999" u="none" cap="none" strike="noStrike">
                <a:solidFill>
                  <a:srgbClr val="FFFFFF"/>
                </a:solidFill>
                <a:latin typeface="Gilda Display"/>
                <a:ea typeface="Gilda Display"/>
                <a:cs typeface="Gilda Display"/>
                <a:sym typeface="Gilda Display"/>
              </a:rPr>
              <a:t>Busca una sociedad más justa sin explotación.</a:t>
            </a:r>
            <a:endParaRPr/>
          </a:p>
        </p:txBody>
      </p:sp>
      <p:grpSp>
        <p:nvGrpSpPr>
          <p:cNvPr id="200" name="Google Shape;200;p3"/>
          <p:cNvGrpSpPr/>
          <p:nvPr/>
        </p:nvGrpSpPr>
        <p:grpSpPr>
          <a:xfrm>
            <a:off x="10079679" y="1081073"/>
            <a:ext cx="6967074" cy="5124047"/>
            <a:chOff x="0" y="-38100"/>
            <a:chExt cx="1834949" cy="1349543"/>
          </a:xfrm>
        </p:grpSpPr>
        <p:sp>
          <p:nvSpPr>
            <p:cNvPr id="201" name="Google Shape;201;p3"/>
            <p:cNvSpPr/>
            <p:nvPr/>
          </p:nvSpPr>
          <p:spPr>
            <a:xfrm>
              <a:off x="0" y="0"/>
              <a:ext cx="1834949" cy="1311443"/>
            </a:xfrm>
            <a:custGeom>
              <a:rect b="b" l="l" r="r" t="t"/>
              <a:pathLst>
                <a:path extrusionOk="0" h="1311443" w="1834949">
                  <a:moveTo>
                    <a:pt x="56672" y="0"/>
                  </a:moveTo>
                  <a:lnTo>
                    <a:pt x="1778278" y="0"/>
                  </a:lnTo>
                  <a:cubicBezTo>
                    <a:pt x="1793308" y="0"/>
                    <a:pt x="1807723" y="5971"/>
                    <a:pt x="1818351" y="16599"/>
                  </a:cubicBezTo>
                  <a:cubicBezTo>
                    <a:pt x="1828979" y="27227"/>
                    <a:pt x="1834949" y="41642"/>
                    <a:pt x="1834949" y="56672"/>
                  </a:cubicBezTo>
                  <a:lnTo>
                    <a:pt x="1834949" y="1254771"/>
                  </a:lnTo>
                  <a:cubicBezTo>
                    <a:pt x="1834949" y="1269802"/>
                    <a:pt x="1828979" y="1284216"/>
                    <a:pt x="1818351" y="1294845"/>
                  </a:cubicBezTo>
                  <a:cubicBezTo>
                    <a:pt x="1807723" y="1305473"/>
                    <a:pt x="1793308" y="1311443"/>
                    <a:pt x="1778278" y="1311443"/>
                  </a:cubicBezTo>
                  <a:lnTo>
                    <a:pt x="56672" y="1311443"/>
                  </a:lnTo>
                  <a:cubicBezTo>
                    <a:pt x="41642" y="1311443"/>
                    <a:pt x="27227" y="1305473"/>
                    <a:pt x="16599" y="1294845"/>
                  </a:cubicBezTo>
                  <a:cubicBezTo>
                    <a:pt x="5971" y="1284216"/>
                    <a:pt x="0" y="1269802"/>
                    <a:pt x="0" y="1254771"/>
                  </a:cubicBezTo>
                  <a:lnTo>
                    <a:pt x="0" y="56672"/>
                  </a:lnTo>
                  <a:cubicBezTo>
                    <a:pt x="0" y="41642"/>
                    <a:pt x="5971" y="27227"/>
                    <a:pt x="16599" y="16599"/>
                  </a:cubicBezTo>
                  <a:cubicBezTo>
                    <a:pt x="27227" y="5971"/>
                    <a:pt x="41642" y="0"/>
                    <a:pt x="56672" y="0"/>
                  </a:cubicBezTo>
                  <a:close/>
                </a:path>
              </a:pathLst>
            </a:custGeom>
            <a:gradFill>
              <a:gsLst>
                <a:gs pos="0">
                  <a:srgbClr val="000000"/>
                </a:gs>
                <a:gs pos="100000">
                  <a:srgbClr val="000000">
                    <a:alpha val="0"/>
                  </a:srgbClr>
                </a:gs>
              </a:gsLst>
              <a:lin ang="54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txBox="1"/>
            <p:nvPr/>
          </p:nvSpPr>
          <p:spPr>
            <a:xfrm>
              <a:off x="0" y="-38100"/>
              <a:ext cx="1834949" cy="134954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3" name="Google Shape;203;p3"/>
          <p:cNvSpPr/>
          <p:nvPr/>
        </p:nvSpPr>
        <p:spPr>
          <a:xfrm flipH="1" rot="10800000">
            <a:off x="9918304" y="5540213"/>
            <a:ext cx="868149" cy="847914"/>
          </a:xfrm>
          <a:custGeom>
            <a:rect b="b" l="l" r="r" t="t"/>
            <a:pathLst>
              <a:path extrusionOk="0" h="847914" w="868149">
                <a:moveTo>
                  <a:pt x="0" y="847915"/>
                </a:moveTo>
                <a:lnTo>
                  <a:pt x="868149" y="847915"/>
                </a:lnTo>
                <a:lnTo>
                  <a:pt x="868149" y="0"/>
                </a:lnTo>
                <a:lnTo>
                  <a:pt x="0" y="0"/>
                </a:lnTo>
                <a:lnTo>
                  <a:pt x="0" y="847915"/>
                </a:lnTo>
                <a:close/>
              </a:path>
            </a:pathLst>
          </a:custGeom>
          <a:blipFill rotWithShape="1">
            <a:blip r:embed="rId5">
              <a:alphaModFix/>
            </a:blip>
            <a:stretch>
              <a:fillRect b="0" l="0" r="0" t="0"/>
            </a:stretch>
          </a:blipFill>
          <a:ln>
            <a:noFill/>
          </a:ln>
        </p:spPr>
      </p:sp>
      <p:sp>
        <p:nvSpPr>
          <p:cNvPr id="204" name="Google Shape;204;p3"/>
          <p:cNvSpPr/>
          <p:nvPr/>
        </p:nvSpPr>
        <p:spPr>
          <a:xfrm flipH="1">
            <a:off x="16339272" y="1069116"/>
            <a:ext cx="868149" cy="847914"/>
          </a:xfrm>
          <a:custGeom>
            <a:rect b="b" l="l" r="r" t="t"/>
            <a:pathLst>
              <a:path extrusionOk="0" h="847914" w="868149">
                <a:moveTo>
                  <a:pt x="868149" y="0"/>
                </a:moveTo>
                <a:lnTo>
                  <a:pt x="0" y="0"/>
                </a:lnTo>
                <a:lnTo>
                  <a:pt x="0" y="847915"/>
                </a:lnTo>
                <a:lnTo>
                  <a:pt x="868149" y="847915"/>
                </a:lnTo>
                <a:lnTo>
                  <a:pt x="868149" y="0"/>
                </a:lnTo>
                <a:close/>
              </a:path>
            </a:pathLst>
          </a:custGeom>
          <a:blipFill rotWithShape="1">
            <a:blip r:embed="rId5">
              <a:alphaModFix/>
            </a:blip>
            <a:stretch>
              <a:fillRect b="0" l="0" r="0" t="0"/>
            </a:stretch>
          </a:blipFill>
          <a:ln>
            <a:noFill/>
          </a:ln>
        </p:spPr>
      </p:sp>
      <p:sp>
        <p:nvSpPr>
          <p:cNvPr id="205" name="Google Shape;205;p3"/>
          <p:cNvSpPr txBox="1"/>
          <p:nvPr/>
        </p:nvSpPr>
        <p:spPr>
          <a:xfrm>
            <a:off x="10529285" y="1648933"/>
            <a:ext cx="6067862" cy="3967480"/>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Gilda Display"/>
                <a:ea typeface="Gilda Display"/>
                <a:cs typeface="Gilda Display"/>
                <a:sym typeface="Gilda Display"/>
              </a:rPr>
              <a:t>Lucha de clases: ricos vs pobres (burguesía vs proletariado).</a:t>
            </a:r>
            <a:endParaRPr/>
          </a:p>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Gilda Display"/>
                <a:ea typeface="Gilda Display"/>
                <a:cs typeface="Gilda Display"/>
                <a:sym typeface="Gilda Display"/>
              </a:rPr>
              <a:t>Los dueños controlan el dinero y explotan a los trabajadores.</a:t>
            </a:r>
            <a:endParaRPr/>
          </a:p>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Gilda Display"/>
                <a:ea typeface="Gilda Display"/>
                <a:cs typeface="Gilda Display"/>
                <a:sym typeface="Gilda Display"/>
              </a:rPr>
              <a:t>El trabajo produce valor, pero el trabajador recibe menos de lo que produce.</a:t>
            </a:r>
            <a:endParaRPr/>
          </a:p>
          <a:p>
            <a:pPr indent="-302260" lvl="1" marL="604519" marR="0" rtl="0" algn="l">
              <a:lnSpc>
                <a:spcPct val="140014"/>
              </a:lnSpc>
              <a:spcBef>
                <a:spcPts val="0"/>
              </a:spcBef>
              <a:spcAft>
                <a:spcPts val="0"/>
              </a:spcAft>
              <a:buClr>
                <a:srgbClr val="FFFFFF"/>
              </a:buClr>
              <a:buSzPts val="2799"/>
              <a:buFont typeface="Arial"/>
              <a:buChar char="•"/>
            </a:pPr>
            <a:r>
              <a:rPr b="0" i="0" lang="en-US" sz="2799" u="none" cap="none" strike="noStrike">
                <a:solidFill>
                  <a:srgbClr val="FFFFFF"/>
                </a:solidFill>
                <a:latin typeface="Gilda Display"/>
                <a:ea typeface="Gilda Display"/>
                <a:cs typeface="Gilda Display"/>
                <a:sym typeface="Gilda Display"/>
              </a:rPr>
              <a:t>El capitalismo genera desigualdad.</a:t>
            </a:r>
            <a:endParaRPr/>
          </a:p>
        </p:txBody>
      </p:sp>
      <p:sp>
        <p:nvSpPr>
          <p:cNvPr id="206" name="Google Shape;206;p3"/>
          <p:cNvSpPr txBox="1"/>
          <p:nvPr/>
        </p:nvSpPr>
        <p:spPr>
          <a:xfrm>
            <a:off x="9374633" y="6633745"/>
            <a:ext cx="8377166" cy="2750820"/>
          </a:xfrm>
          <a:prstGeom prst="rect">
            <a:avLst/>
          </a:prstGeom>
          <a:noFill/>
          <a:ln>
            <a:noFill/>
          </a:ln>
        </p:spPr>
        <p:txBody>
          <a:bodyPr anchorCtr="0" anchor="t" bIns="0" lIns="0" spcFirstLastPara="1" rIns="0" wrap="square" tIns="0">
            <a:spAutoFit/>
          </a:bodyPr>
          <a:lstStyle/>
          <a:p>
            <a:pPr indent="0" lvl="0" marL="0" marR="0" rtl="0" algn="ctr">
              <a:lnSpc>
                <a:spcPct val="116000"/>
              </a:lnSpc>
              <a:spcBef>
                <a:spcPts val="0"/>
              </a:spcBef>
              <a:spcAft>
                <a:spcPts val="0"/>
              </a:spcAft>
              <a:buNone/>
            </a:pPr>
            <a:r>
              <a:rPr b="1" i="0" lang="en-US" sz="9000" u="none" cap="none" strike="noStrike">
                <a:solidFill>
                  <a:srgbClr val="FFFFFF"/>
                </a:solidFill>
                <a:latin typeface="Arial"/>
                <a:ea typeface="Arial"/>
                <a:cs typeface="Arial"/>
                <a:sym typeface="Arial"/>
              </a:rPr>
              <a:t>Ideas principales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7D7"/>
        </a:solidFill>
      </p:bgPr>
    </p:bg>
    <p:spTree>
      <p:nvGrpSpPr>
        <p:cNvPr id="210" name="Shape 210"/>
        <p:cNvGrpSpPr/>
        <p:nvPr/>
      </p:nvGrpSpPr>
      <p:grpSpPr>
        <a:xfrm>
          <a:off x="0" y="0"/>
          <a:ext cx="0" cy="0"/>
          <a:chOff x="0" y="0"/>
          <a:chExt cx="0" cy="0"/>
        </a:xfrm>
      </p:grpSpPr>
      <p:cxnSp>
        <p:nvCxnSpPr>
          <p:cNvPr id="211" name="Google Shape;211;p4"/>
          <p:cNvCxnSpPr/>
          <p:nvPr/>
        </p:nvCxnSpPr>
        <p:spPr>
          <a:xfrm rot="10800000">
            <a:off x="-252978" y="465950"/>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2" name="Google Shape;212;p4"/>
          <p:cNvCxnSpPr/>
          <p:nvPr/>
        </p:nvCxnSpPr>
        <p:spPr>
          <a:xfrm rot="10800000">
            <a:off x="-252978" y="9784847"/>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3" name="Google Shape;213;p4"/>
          <p:cNvCxnSpPr/>
          <p:nvPr/>
        </p:nvCxnSpPr>
        <p:spPr>
          <a:xfrm rot="10800000">
            <a:off x="-252978" y="6690895"/>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4" name="Google Shape;214;p4"/>
          <p:cNvCxnSpPr/>
          <p:nvPr/>
        </p:nvCxnSpPr>
        <p:spPr>
          <a:xfrm rot="10800000">
            <a:off x="-252978" y="3578423"/>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5" name="Google Shape;215;p4"/>
          <p:cNvCxnSpPr/>
          <p:nvPr/>
        </p:nvCxnSpPr>
        <p:spPr>
          <a:xfrm>
            <a:off x="500351"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6" name="Google Shape;216;p4"/>
          <p:cNvCxnSpPr/>
          <p:nvPr/>
        </p:nvCxnSpPr>
        <p:spPr>
          <a:xfrm>
            <a:off x="3638299" y="-1045156"/>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7" name="Google Shape;217;p4"/>
          <p:cNvCxnSpPr/>
          <p:nvPr/>
        </p:nvCxnSpPr>
        <p:spPr>
          <a:xfrm>
            <a:off x="13438119"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8" name="Google Shape;218;p4"/>
          <p:cNvCxnSpPr/>
          <p:nvPr/>
        </p:nvCxnSpPr>
        <p:spPr>
          <a:xfrm>
            <a:off x="9125530"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219" name="Google Shape;219;p4"/>
          <p:cNvCxnSpPr/>
          <p:nvPr/>
        </p:nvCxnSpPr>
        <p:spPr>
          <a:xfrm>
            <a:off x="17750709"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sp>
        <p:nvSpPr>
          <p:cNvPr id="220" name="Google Shape;220;p4"/>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1" name="Google Shape;221;p4"/>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2" name="Google Shape;222;p4"/>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3" name="Google Shape;223;p4"/>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4" name="Google Shape;224;p4"/>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5" name="Google Shape;225;p4"/>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226" name="Google Shape;226;p4"/>
          <p:cNvSpPr txBox="1"/>
          <p:nvPr/>
        </p:nvSpPr>
        <p:spPr>
          <a:xfrm>
            <a:off x="1054060" y="1278046"/>
            <a:ext cx="7517760" cy="323849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00" u="none" cap="none" strike="noStrike">
                <a:solidFill>
                  <a:srgbClr val="070404"/>
                </a:solidFill>
                <a:latin typeface="Arial"/>
                <a:ea typeface="Arial"/>
                <a:cs typeface="Arial"/>
                <a:sym typeface="Arial"/>
              </a:rPr>
              <a:t>Aportes del Marxismo</a:t>
            </a:r>
            <a:endParaRPr/>
          </a:p>
        </p:txBody>
      </p:sp>
      <p:grpSp>
        <p:nvGrpSpPr>
          <p:cNvPr id="227" name="Google Shape;227;p4"/>
          <p:cNvGrpSpPr/>
          <p:nvPr/>
        </p:nvGrpSpPr>
        <p:grpSpPr>
          <a:xfrm>
            <a:off x="813599" y="4650445"/>
            <a:ext cx="7998683" cy="4059037"/>
            <a:chOff x="0" y="-29215"/>
            <a:chExt cx="10664910" cy="5412049"/>
          </a:xfrm>
        </p:grpSpPr>
        <p:grpSp>
          <p:nvGrpSpPr>
            <p:cNvPr id="228" name="Google Shape;228;p4"/>
            <p:cNvGrpSpPr/>
            <p:nvPr/>
          </p:nvGrpSpPr>
          <p:grpSpPr>
            <a:xfrm>
              <a:off x="195217" y="-29215"/>
              <a:ext cx="10273527" cy="5234216"/>
              <a:chOff x="0" y="-38100"/>
              <a:chExt cx="2029339" cy="1033919"/>
            </a:xfrm>
          </p:grpSpPr>
          <p:sp>
            <p:nvSpPr>
              <p:cNvPr id="229" name="Google Shape;229;p4"/>
              <p:cNvSpPr/>
              <p:nvPr/>
            </p:nvSpPr>
            <p:spPr>
              <a:xfrm>
                <a:off x="0" y="0"/>
                <a:ext cx="2029339" cy="995819"/>
              </a:xfrm>
              <a:custGeom>
                <a:rect b="b" l="l" r="r" t="t"/>
                <a:pathLst>
                  <a:path extrusionOk="0" h="995819" w="2029339">
                    <a:moveTo>
                      <a:pt x="51243" y="0"/>
                    </a:moveTo>
                    <a:lnTo>
                      <a:pt x="1978095" y="0"/>
                    </a:lnTo>
                    <a:cubicBezTo>
                      <a:pt x="1991686" y="0"/>
                      <a:pt x="2004720" y="5399"/>
                      <a:pt x="2014330" y="15009"/>
                    </a:cubicBezTo>
                    <a:cubicBezTo>
                      <a:pt x="2023940" y="24619"/>
                      <a:pt x="2029339" y="37653"/>
                      <a:pt x="2029339" y="51243"/>
                    </a:cubicBezTo>
                    <a:lnTo>
                      <a:pt x="2029339" y="944576"/>
                    </a:lnTo>
                    <a:cubicBezTo>
                      <a:pt x="2029339" y="958166"/>
                      <a:pt x="2023940" y="971200"/>
                      <a:pt x="2014330" y="980810"/>
                    </a:cubicBezTo>
                    <a:cubicBezTo>
                      <a:pt x="2004720" y="990420"/>
                      <a:pt x="1991686" y="995819"/>
                      <a:pt x="1978095" y="995819"/>
                    </a:cubicBezTo>
                    <a:lnTo>
                      <a:pt x="51243" y="995819"/>
                    </a:lnTo>
                    <a:cubicBezTo>
                      <a:pt x="37653" y="995819"/>
                      <a:pt x="24619" y="990420"/>
                      <a:pt x="15009" y="980810"/>
                    </a:cubicBezTo>
                    <a:cubicBezTo>
                      <a:pt x="5399" y="971200"/>
                      <a:pt x="0" y="958166"/>
                      <a:pt x="0" y="944576"/>
                    </a:cubicBezTo>
                    <a:lnTo>
                      <a:pt x="0" y="51243"/>
                    </a:lnTo>
                    <a:cubicBezTo>
                      <a:pt x="0" y="37653"/>
                      <a:pt x="5399" y="24619"/>
                      <a:pt x="15009" y="15009"/>
                    </a:cubicBezTo>
                    <a:cubicBezTo>
                      <a:pt x="24619" y="5399"/>
                      <a:pt x="37653" y="0"/>
                      <a:pt x="51243" y="0"/>
                    </a:cubicBezTo>
                    <a:close/>
                  </a:path>
                </a:pathLst>
              </a:custGeom>
              <a:solidFill>
                <a:srgbClr val="000000">
                  <a:alpha val="0"/>
                </a:srgbClr>
              </a:solidFill>
              <a:ln cap="rnd" cmpd="sng" w="19050">
                <a:solidFill>
                  <a:srgbClr val="0704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txBox="1"/>
              <p:nvPr/>
            </p:nvSpPr>
            <p:spPr>
              <a:xfrm>
                <a:off x="0" y="-38100"/>
                <a:ext cx="2029339" cy="103391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1" name="Google Shape;231;p4"/>
            <p:cNvSpPr/>
            <p:nvPr/>
          </p:nvSpPr>
          <p:spPr>
            <a:xfrm flipH="1">
              <a:off x="9507378" y="0"/>
              <a:ext cx="1157532" cy="1130552"/>
            </a:xfrm>
            <a:custGeom>
              <a:rect b="b" l="l" r="r" t="t"/>
              <a:pathLst>
                <a:path extrusionOk="0" h="1130552" w="1157532">
                  <a:moveTo>
                    <a:pt x="1157531" y="0"/>
                  </a:moveTo>
                  <a:lnTo>
                    <a:pt x="0" y="0"/>
                  </a:lnTo>
                  <a:lnTo>
                    <a:pt x="0" y="1130552"/>
                  </a:lnTo>
                  <a:lnTo>
                    <a:pt x="1157531" y="1130552"/>
                  </a:lnTo>
                  <a:lnTo>
                    <a:pt x="1157531" y="0"/>
                  </a:lnTo>
                  <a:close/>
                </a:path>
              </a:pathLst>
            </a:custGeom>
            <a:blipFill rotWithShape="1">
              <a:blip r:embed="rId4">
                <a:alphaModFix/>
              </a:blip>
              <a:stretch>
                <a:fillRect b="0" l="0" r="0" t="0"/>
              </a:stretch>
            </a:blipFill>
            <a:ln>
              <a:noFill/>
            </a:ln>
          </p:spPr>
        </p:sp>
        <p:sp>
          <p:nvSpPr>
            <p:cNvPr id="232" name="Google Shape;232;p4"/>
            <p:cNvSpPr/>
            <p:nvPr/>
          </p:nvSpPr>
          <p:spPr>
            <a:xfrm flipH="1" rot="10800000">
              <a:off x="0" y="4252282"/>
              <a:ext cx="1157532" cy="1130552"/>
            </a:xfrm>
            <a:custGeom>
              <a:rect b="b" l="l" r="r" t="t"/>
              <a:pathLst>
                <a:path extrusionOk="0" h="1130552" w="1157532">
                  <a:moveTo>
                    <a:pt x="0" y="1130553"/>
                  </a:moveTo>
                  <a:lnTo>
                    <a:pt x="1157532" y="1130553"/>
                  </a:lnTo>
                  <a:lnTo>
                    <a:pt x="1157532" y="0"/>
                  </a:lnTo>
                  <a:lnTo>
                    <a:pt x="0" y="0"/>
                  </a:lnTo>
                  <a:lnTo>
                    <a:pt x="0" y="1130553"/>
                  </a:lnTo>
                  <a:close/>
                </a:path>
              </a:pathLst>
            </a:custGeom>
            <a:blipFill rotWithShape="1">
              <a:blip r:embed="rId4">
                <a:alphaModFix/>
              </a:blip>
              <a:stretch>
                <a:fillRect b="0" l="0" r="0" t="0"/>
              </a:stretch>
            </a:blipFill>
            <a:ln>
              <a:noFill/>
            </a:ln>
          </p:spPr>
        </p:sp>
        <p:sp>
          <p:nvSpPr>
            <p:cNvPr id="233" name="Google Shape;233;p4"/>
            <p:cNvSpPr txBox="1"/>
            <p:nvPr/>
          </p:nvSpPr>
          <p:spPr>
            <a:xfrm>
              <a:off x="951328" y="674346"/>
              <a:ext cx="8761305" cy="3943774"/>
            </a:xfrm>
            <a:prstGeom prst="rect">
              <a:avLst/>
            </a:prstGeom>
            <a:noFill/>
            <a:ln>
              <a:noFill/>
            </a:ln>
          </p:spPr>
          <p:txBody>
            <a:bodyPr anchorCtr="0" anchor="t" bIns="0" lIns="0" spcFirstLastPara="1" rIns="0" wrap="square" tIns="0">
              <a:spAutoFit/>
            </a:bodyPr>
            <a:lstStyle/>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Explicó cómo funciona el capitalismo.</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Habló de la explotación laboral (salarios bajos).</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Promovió derechos para trabajadores.</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Inspiró movimientos sociales en todo el mundo.</a:t>
              </a:r>
              <a:endParaRPr/>
            </a:p>
          </p:txBody>
        </p:sp>
      </p:grpSp>
      <p:sp>
        <p:nvSpPr>
          <p:cNvPr id="234" name="Google Shape;234;p4"/>
          <p:cNvSpPr txBox="1"/>
          <p:nvPr/>
        </p:nvSpPr>
        <p:spPr>
          <a:xfrm>
            <a:off x="9161023" y="5636085"/>
            <a:ext cx="8519565" cy="3442335"/>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1" i="0" lang="en-US" sz="9600" u="none" cap="none" strike="noStrike">
                <a:solidFill>
                  <a:srgbClr val="070404"/>
                </a:solidFill>
                <a:latin typeface="Arial"/>
                <a:ea typeface="Arial"/>
                <a:cs typeface="Arial"/>
                <a:sym typeface="Arial"/>
              </a:rPr>
              <a:t>Objetivo del  Marxismo </a:t>
            </a:r>
            <a:endParaRPr/>
          </a:p>
        </p:txBody>
      </p:sp>
      <p:grpSp>
        <p:nvGrpSpPr>
          <p:cNvPr id="235" name="Google Shape;235;p4"/>
          <p:cNvGrpSpPr/>
          <p:nvPr/>
        </p:nvGrpSpPr>
        <p:grpSpPr>
          <a:xfrm>
            <a:off x="9517791" y="1175808"/>
            <a:ext cx="7942988" cy="4493781"/>
            <a:chOff x="0" y="0"/>
            <a:chExt cx="10590651" cy="5991708"/>
          </a:xfrm>
        </p:grpSpPr>
        <p:grpSp>
          <p:nvGrpSpPr>
            <p:cNvPr id="236" name="Google Shape;236;p4"/>
            <p:cNvGrpSpPr/>
            <p:nvPr/>
          </p:nvGrpSpPr>
          <p:grpSpPr>
            <a:xfrm>
              <a:off x="187709" y="14958"/>
              <a:ext cx="10227009" cy="5805339"/>
              <a:chOff x="0" y="-38100"/>
              <a:chExt cx="2020150" cy="1146734"/>
            </a:xfrm>
          </p:grpSpPr>
          <p:sp>
            <p:nvSpPr>
              <p:cNvPr id="237" name="Google Shape;237;p4"/>
              <p:cNvSpPr/>
              <p:nvPr/>
            </p:nvSpPr>
            <p:spPr>
              <a:xfrm>
                <a:off x="0" y="0"/>
                <a:ext cx="2020150" cy="1108634"/>
              </a:xfrm>
              <a:custGeom>
                <a:rect b="b" l="l" r="r" t="t"/>
                <a:pathLst>
                  <a:path extrusionOk="0" h="1108634" w="2020150">
                    <a:moveTo>
                      <a:pt x="51476" y="0"/>
                    </a:moveTo>
                    <a:lnTo>
                      <a:pt x="1968673" y="0"/>
                    </a:lnTo>
                    <a:cubicBezTo>
                      <a:pt x="1982326" y="0"/>
                      <a:pt x="1995419" y="5423"/>
                      <a:pt x="2005073" y="15077"/>
                    </a:cubicBezTo>
                    <a:cubicBezTo>
                      <a:pt x="2014727" y="24731"/>
                      <a:pt x="2020150" y="37824"/>
                      <a:pt x="2020150" y="51476"/>
                    </a:cubicBezTo>
                    <a:lnTo>
                      <a:pt x="2020150" y="1057157"/>
                    </a:lnTo>
                    <a:cubicBezTo>
                      <a:pt x="2020150" y="1070810"/>
                      <a:pt x="2014727" y="1083903"/>
                      <a:pt x="2005073" y="1093557"/>
                    </a:cubicBezTo>
                    <a:cubicBezTo>
                      <a:pt x="1995419" y="1103210"/>
                      <a:pt x="1982326" y="1108634"/>
                      <a:pt x="1968673" y="1108634"/>
                    </a:cubicBezTo>
                    <a:lnTo>
                      <a:pt x="51476" y="1108634"/>
                    </a:lnTo>
                    <a:cubicBezTo>
                      <a:pt x="23047" y="1108634"/>
                      <a:pt x="0" y="1085587"/>
                      <a:pt x="0" y="1057157"/>
                    </a:cubicBezTo>
                    <a:lnTo>
                      <a:pt x="0" y="51476"/>
                    </a:lnTo>
                    <a:cubicBezTo>
                      <a:pt x="0" y="37824"/>
                      <a:pt x="5423" y="24731"/>
                      <a:pt x="15077" y="15077"/>
                    </a:cubicBezTo>
                    <a:cubicBezTo>
                      <a:pt x="24731" y="5423"/>
                      <a:pt x="37824" y="0"/>
                      <a:pt x="51476" y="0"/>
                    </a:cubicBezTo>
                    <a:close/>
                  </a:path>
                </a:pathLst>
              </a:custGeom>
              <a:solidFill>
                <a:srgbClr val="000000">
                  <a:alpha val="0"/>
                </a:srgbClr>
              </a:solidFill>
              <a:ln cap="rnd" cmpd="sng" w="19050">
                <a:solidFill>
                  <a:srgbClr val="0704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txBox="1"/>
              <p:nvPr/>
            </p:nvSpPr>
            <p:spPr>
              <a:xfrm>
                <a:off x="0" y="-38100"/>
                <a:ext cx="2020150" cy="114673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4"/>
            <p:cNvSpPr/>
            <p:nvPr/>
          </p:nvSpPr>
          <p:spPr>
            <a:xfrm>
              <a:off x="0" y="0"/>
              <a:ext cx="1157532" cy="1130552"/>
            </a:xfrm>
            <a:custGeom>
              <a:rect b="b" l="l" r="r" t="t"/>
              <a:pathLst>
                <a:path extrusionOk="0" h="1130552" w="1157532">
                  <a:moveTo>
                    <a:pt x="0" y="0"/>
                  </a:moveTo>
                  <a:lnTo>
                    <a:pt x="1157532" y="0"/>
                  </a:lnTo>
                  <a:lnTo>
                    <a:pt x="1157532" y="1130552"/>
                  </a:lnTo>
                  <a:lnTo>
                    <a:pt x="0" y="1130552"/>
                  </a:lnTo>
                  <a:lnTo>
                    <a:pt x="0" y="0"/>
                  </a:lnTo>
                  <a:close/>
                </a:path>
              </a:pathLst>
            </a:custGeom>
            <a:blipFill rotWithShape="1">
              <a:blip r:embed="rId4">
                <a:alphaModFix/>
              </a:blip>
              <a:stretch>
                <a:fillRect b="0" l="0" r="0" t="0"/>
              </a:stretch>
            </a:blipFill>
            <a:ln>
              <a:noFill/>
            </a:ln>
          </p:spPr>
        </p:sp>
        <p:sp>
          <p:nvSpPr>
            <p:cNvPr id="240" name="Google Shape;240;p4"/>
            <p:cNvSpPr/>
            <p:nvPr/>
          </p:nvSpPr>
          <p:spPr>
            <a:xfrm rot="10800000">
              <a:off x="9433119" y="4861156"/>
              <a:ext cx="1157532" cy="1130552"/>
            </a:xfrm>
            <a:custGeom>
              <a:rect b="b" l="l" r="r" t="t"/>
              <a:pathLst>
                <a:path extrusionOk="0" h="1130552" w="1157532">
                  <a:moveTo>
                    <a:pt x="1157532" y="1130552"/>
                  </a:moveTo>
                  <a:lnTo>
                    <a:pt x="0" y="1130552"/>
                  </a:lnTo>
                  <a:lnTo>
                    <a:pt x="0" y="0"/>
                  </a:lnTo>
                  <a:lnTo>
                    <a:pt x="1157532" y="0"/>
                  </a:lnTo>
                  <a:lnTo>
                    <a:pt x="1157532" y="1130552"/>
                  </a:lnTo>
                  <a:close/>
                </a:path>
              </a:pathLst>
            </a:custGeom>
            <a:blipFill rotWithShape="1">
              <a:blip r:embed="rId4">
                <a:alphaModFix/>
              </a:blip>
              <a:stretch>
                <a:fillRect b="0" l="0" r="0" t="0"/>
              </a:stretch>
            </a:blipFill>
            <a:ln>
              <a:noFill/>
            </a:ln>
          </p:spPr>
        </p:sp>
        <p:sp>
          <p:nvSpPr>
            <p:cNvPr id="241" name="Google Shape;241;p4"/>
            <p:cNvSpPr txBox="1"/>
            <p:nvPr/>
          </p:nvSpPr>
          <p:spPr>
            <a:xfrm>
              <a:off x="897635" y="673881"/>
              <a:ext cx="8807157" cy="4604174"/>
            </a:xfrm>
            <a:prstGeom prst="rect">
              <a:avLst/>
            </a:prstGeom>
            <a:noFill/>
            <a:ln>
              <a:noFill/>
            </a:ln>
          </p:spPr>
          <p:txBody>
            <a:bodyPr anchorCtr="0" anchor="t" bIns="0" lIns="0" spcFirstLastPara="1" rIns="0" wrap="square" tIns="0">
              <a:spAutoFit/>
            </a:bodyPr>
            <a:lstStyle/>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Crear una sociedad sin clases sociales.</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Que no existan explotadores ni explotados.</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Que los recursos sean de todos (propiedad colectiva).</a:t>
              </a:r>
              <a:endParaRPr/>
            </a:p>
            <a:p>
              <a:pPr indent="-302258" lvl="1" marL="604516" marR="0" rtl="0" algn="l">
                <a:lnSpc>
                  <a:spcPct val="140014"/>
                </a:lnSpc>
                <a:spcBef>
                  <a:spcPts val="0"/>
                </a:spcBef>
                <a:spcAft>
                  <a:spcPts val="0"/>
                </a:spcAft>
                <a:buClr>
                  <a:srgbClr val="070404"/>
                </a:buClr>
                <a:buSzPts val="2799"/>
                <a:buFont typeface="Arial"/>
                <a:buChar char="•"/>
              </a:pPr>
              <a:r>
                <a:rPr b="0" i="0" lang="en-US" sz="2799" u="none" cap="none" strike="noStrike">
                  <a:solidFill>
                    <a:srgbClr val="070404"/>
                  </a:solidFill>
                  <a:latin typeface="Gilda Display"/>
                  <a:ea typeface="Gilda Display"/>
                  <a:cs typeface="Gilda Display"/>
                  <a:sym typeface="Gilda Display"/>
                </a:rPr>
                <a:t>Que el trabajo y la riqueza se repartan de forma justa.</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
          <p:cNvSpPr/>
          <p:nvPr/>
        </p:nvSpPr>
        <p:spPr>
          <a:xfrm flipH="1">
            <a:off x="0" y="0"/>
            <a:ext cx="18288000" cy="10287000"/>
          </a:xfrm>
          <a:custGeom>
            <a:rect b="b" l="l" r="r" t="t"/>
            <a:pathLst>
              <a:path extrusionOk="0" h="10287000" w="18288000">
                <a:moveTo>
                  <a:pt x="18288000" y="0"/>
                </a:moveTo>
                <a:lnTo>
                  <a:pt x="0" y="0"/>
                </a:lnTo>
                <a:lnTo>
                  <a:pt x="0" y="10287000"/>
                </a:lnTo>
                <a:lnTo>
                  <a:pt x="18288000" y="10287000"/>
                </a:lnTo>
                <a:lnTo>
                  <a:pt x="18288000" y="0"/>
                </a:lnTo>
                <a:close/>
              </a:path>
            </a:pathLst>
          </a:custGeom>
          <a:blipFill rotWithShape="1">
            <a:blip r:embed="rId3">
              <a:alphaModFix/>
            </a:blip>
            <a:stretch>
              <a:fillRect b="-9311" l="0" r="0" t="-9311"/>
            </a:stretch>
          </a:blipFill>
          <a:ln>
            <a:noFill/>
          </a:ln>
        </p:spPr>
      </p:sp>
      <p:grpSp>
        <p:nvGrpSpPr>
          <p:cNvPr id="247" name="Google Shape;247;p5"/>
          <p:cNvGrpSpPr/>
          <p:nvPr/>
        </p:nvGrpSpPr>
        <p:grpSpPr>
          <a:xfrm>
            <a:off x="-252978" y="-354887"/>
            <a:ext cx="11747278" cy="10816331"/>
            <a:chOff x="0" y="-38100"/>
            <a:chExt cx="3093933" cy="2848746"/>
          </a:xfrm>
        </p:grpSpPr>
        <p:sp>
          <p:nvSpPr>
            <p:cNvPr id="248" name="Google Shape;248;p5"/>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249" name="Google Shape;249;p5"/>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5"/>
          <p:cNvGrpSpPr/>
          <p:nvPr/>
        </p:nvGrpSpPr>
        <p:grpSpPr>
          <a:xfrm rot="10800000">
            <a:off x="12089398" y="-210226"/>
            <a:ext cx="6922705" cy="10816331"/>
            <a:chOff x="0" y="-38100"/>
            <a:chExt cx="1823264" cy="2848746"/>
          </a:xfrm>
        </p:grpSpPr>
        <p:sp>
          <p:nvSpPr>
            <p:cNvPr id="251" name="Google Shape;251;p5"/>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252" name="Google Shape;252;p5"/>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53" name="Google Shape;253;p5"/>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4" name="Google Shape;254;p5"/>
          <p:cNvCxnSpPr/>
          <p:nvPr/>
        </p:nvCxnSpPr>
        <p:spPr>
          <a:xfrm rot="10800000">
            <a:off x="-252978" y="9803368"/>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5" name="Google Shape;255;p5"/>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6" name="Google Shape;256;p5"/>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7" name="Google Shape;257;p5"/>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8" name="Google Shape;258;p5"/>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59" name="Google Shape;259;p5"/>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60" name="Google Shape;260;p5"/>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261" name="Google Shape;261;p5"/>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grpSp>
        <p:nvGrpSpPr>
          <p:cNvPr id="262" name="Google Shape;262;p5"/>
          <p:cNvGrpSpPr/>
          <p:nvPr/>
        </p:nvGrpSpPr>
        <p:grpSpPr>
          <a:xfrm>
            <a:off x="8978444" y="7542785"/>
            <a:ext cx="7809191" cy="813700"/>
            <a:chOff x="0" y="-38100"/>
            <a:chExt cx="2056742" cy="214308"/>
          </a:xfrm>
        </p:grpSpPr>
        <p:sp>
          <p:nvSpPr>
            <p:cNvPr id="263" name="Google Shape;263;p5"/>
            <p:cNvSpPr/>
            <p:nvPr/>
          </p:nvSpPr>
          <p:spPr>
            <a:xfrm>
              <a:off x="0" y="0"/>
              <a:ext cx="2056742" cy="176208"/>
            </a:xfrm>
            <a:custGeom>
              <a:rect b="b" l="l" r="r" t="t"/>
              <a:pathLst>
                <a:path extrusionOk="0" h="176208" w="2056742">
                  <a:moveTo>
                    <a:pt x="50561" y="0"/>
                  </a:moveTo>
                  <a:lnTo>
                    <a:pt x="2006181" y="0"/>
                  </a:lnTo>
                  <a:cubicBezTo>
                    <a:pt x="2034105" y="0"/>
                    <a:pt x="2056742" y="22637"/>
                    <a:pt x="2056742" y="50561"/>
                  </a:cubicBezTo>
                  <a:lnTo>
                    <a:pt x="2056742" y="125647"/>
                  </a:lnTo>
                  <a:cubicBezTo>
                    <a:pt x="2056742" y="153571"/>
                    <a:pt x="2034105" y="176208"/>
                    <a:pt x="2006181" y="176208"/>
                  </a:cubicBezTo>
                  <a:lnTo>
                    <a:pt x="50561" y="176208"/>
                  </a:lnTo>
                  <a:cubicBezTo>
                    <a:pt x="22637" y="176208"/>
                    <a:pt x="0" y="153571"/>
                    <a:pt x="0" y="125647"/>
                  </a:cubicBezTo>
                  <a:lnTo>
                    <a:pt x="0" y="50561"/>
                  </a:lnTo>
                  <a:cubicBezTo>
                    <a:pt x="0" y="22637"/>
                    <a:pt x="22637" y="0"/>
                    <a:pt x="5056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txBox="1"/>
            <p:nvPr/>
          </p:nvSpPr>
          <p:spPr>
            <a:xfrm>
              <a:off x="0" y="-38100"/>
              <a:ext cx="2056742" cy="2143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5" name="Google Shape;265;p5"/>
          <p:cNvSpPr/>
          <p:nvPr/>
        </p:nvSpPr>
        <p:spPr>
          <a:xfrm>
            <a:off x="16084537" y="7897370"/>
            <a:ext cx="377873" cy="240581"/>
          </a:xfrm>
          <a:custGeom>
            <a:rect b="b" l="l" r="r" t="t"/>
            <a:pathLst>
              <a:path extrusionOk="0" h="240581" w="377873">
                <a:moveTo>
                  <a:pt x="0" y="0"/>
                </a:moveTo>
                <a:lnTo>
                  <a:pt x="377873" y="0"/>
                </a:lnTo>
                <a:lnTo>
                  <a:pt x="377873" y="240581"/>
                </a:lnTo>
                <a:lnTo>
                  <a:pt x="0" y="240581"/>
                </a:lnTo>
                <a:lnTo>
                  <a:pt x="0" y="0"/>
                </a:lnTo>
                <a:close/>
              </a:path>
            </a:pathLst>
          </a:custGeom>
          <a:blipFill rotWithShape="1">
            <a:blip r:embed="rId4">
              <a:alphaModFix/>
            </a:blip>
            <a:stretch>
              <a:fillRect b="0" l="0" r="0" t="0"/>
            </a:stretch>
          </a:blipFill>
          <a:ln>
            <a:noFill/>
          </a:ln>
        </p:spPr>
      </p:sp>
      <p:sp>
        <p:nvSpPr>
          <p:cNvPr id="266" name="Google Shape;266;p5"/>
          <p:cNvSpPr/>
          <p:nvPr/>
        </p:nvSpPr>
        <p:spPr>
          <a:xfrm>
            <a:off x="9303668" y="7897370"/>
            <a:ext cx="377873" cy="240581"/>
          </a:xfrm>
          <a:custGeom>
            <a:rect b="b" l="l" r="r" t="t"/>
            <a:pathLst>
              <a:path extrusionOk="0" h="240581" w="377873">
                <a:moveTo>
                  <a:pt x="0" y="0"/>
                </a:moveTo>
                <a:lnTo>
                  <a:pt x="377873" y="0"/>
                </a:lnTo>
                <a:lnTo>
                  <a:pt x="377873" y="240581"/>
                </a:lnTo>
                <a:lnTo>
                  <a:pt x="0" y="240581"/>
                </a:lnTo>
                <a:lnTo>
                  <a:pt x="0" y="0"/>
                </a:lnTo>
                <a:close/>
              </a:path>
            </a:pathLst>
          </a:custGeom>
          <a:blipFill rotWithShape="1">
            <a:blip r:embed="rId4">
              <a:alphaModFix/>
            </a:blip>
            <a:stretch>
              <a:fillRect b="0" l="0" r="0" t="0"/>
            </a:stretch>
          </a:blipFill>
          <a:ln>
            <a:noFill/>
          </a:ln>
        </p:spPr>
      </p:sp>
      <p:cxnSp>
        <p:nvCxnSpPr>
          <p:cNvPr id="267" name="Google Shape;267;p5"/>
          <p:cNvCxnSpPr/>
          <p:nvPr/>
        </p:nvCxnSpPr>
        <p:spPr>
          <a:xfrm>
            <a:off x="9913569" y="8017661"/>
            <a:ext cx="487955" cy="0"/>
          </a:xfrm>
          <a:prstGeom prst="straightConnector1">
            <a:avLst/>
          </a:prstGeom>
          <a:noFill/>
          <a:ln cap="flat" cmpd="sng" w="19050">
            <a:solidFill>
              <a:srgbClr val="FFFFFF"/>
            </a:solidFill>
            <a:prstDash val="solid"/>
            <a:round/>
            <a:headEnd len="sm" w="sm" type="none"/>
            <a:tailEnd len="sm" w="sm" type="none"/>
          </a:ln>
        </p:spPr>
      </p:cxnSp>
      <p:cxnSp>
        <p:nvCxnSpPr>
          <p:cNvPr id="268" name="Google Shape;268;p5"/>
          <p:cNvCxnSpPr/>
          <p:nvPr/>
        </p:nvCxnSpPr>
        <p:spPr>
          <a:xfrm>
            <a:off x="15335188" y="8017661"/>
            <a:ext cx="487955" cy="0"/>
          </a:xfrm>
          <a:prstGeom prst="straightConnector1">
            <a:avLst/>
          </a:prstGeom>
          <a:noFill/>
          <a:ln cap="flat" cmpd="sng" w="19050">
            <a:solidFill>
              <a:srgbClr val="FFFFFF"/>
            </a:solidFill>
            <a:prstDash val="solid"/>
            <a:round/>
            <a:headEnd len="sm" w="sm" type="none"/>
            <a:tailEnd len="sm" w="sm" type="none"/>
          </a:ln>
        </p:spPr>
      </p:cxnSp>
      <p:sp>
        <p:nvSpPr>
          <p:cNvPr id="269" name="Google Shape;269;p5"/>
          <p:cNvSpPr/>
          <p:nvPr/>
        </p:nvSpPr>
        <p:spPr>
          <a:xfrm>
            <a:off x="3120779" y="-299909"/>
            <a:ext cx="2905656" cy="4347348"/>
          </a:xfrm>
          <a:custGeom>
            <a:rect b="b" l="l" r="r" t="t"/>
            <a:pathLst>
              <a:path extrusionOk="0" h="1042508" w="696785">
                <a:moveTo>
                  <a:pt x="232387" y="1023439"/>
                </a:moveTo>
                <a:cubicBezTo>
                  <a:pt x="268110" y="1034952"/>
                  <a:pt x="308721" y="1042508"/>
                  <a:pt x="348580" y="1042508"/>
                </a:cubicBezTo>
                <a:cubicBezTo>
                  <a:pt x="388440" y="1042508"/>
                  <a:pt x="426796" y="1036031"/>
                  <a:pt x="462142" y="1024517"/>
                </a:cubicBezTo>
                <a:cubicBezTo>
                  <a:pt x="462895" y="1024157"/>
                  <a:pt x="463646" y="1024157"/>
                  <a:pt x="464398" y="1023798"/>
                </a:cubicBezTo>
                <a:cubicBezTo>
                  <a:pt x="597137" y="977743"/>
                  <a:pt x="694905" y="856129"/>
                  <a:pt x="696785" y="708903"/>
                </a:cubicBezTo>
                <a:lnTo>
                  <a:pt x="696785" y="0"/>
                </a:lnTo>
                <a:lnTo>
                  <a:pt x="0" y="0"/>
                </a:lnTo>
                <a:lnTo>
                  <a:pt x="0" y="708377"/>
                </a:lnTo>
                <a:cubicBezTo>
                  <a:pt x="1880" y="856848"/>
                  <a:pt x="98144" y="978463"/>
                  <a:pt x="232387" y="1023439"/>
                </a:cubicBezTo>
                <a:close/>
              </a:path>
            </a:pathLst>
          </a:custGeom>
          <a:blipFill rotWithShape="1">
            <a:blip r:embed="rId5">
              <a:alphaModFix/>
            </a:blip>
            <a:stretch>
              <a:fillRect b="0" l="-9845" r="-9845" t="0"/>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855557" y="3386307"/>
            <a:ext cx="2100701" cy="3478605"/>
          </a:xfrm>
          <a:custGeom>
            <a:rect b="b" l="l" r="r" t="t"/>
            <a:pathLst>
              <a:path extrusionOk="0" h="526412" w="317896">
                <a:moveTo>
                  <a:pt x="158948" y="0"/>
                </a:moveTo>
                <a:lnTo>
                  <a:pt x="158948" y="0"/>
                </a:lnTo>
                <a:cubicBezTo>
                  <a:pt x="201104" y="0"/>
                  <a:pt x="241533" y="16746"/>
                  <a:pt x="271341" y="46555"/>
                </a:cubicBezTo>
                <a:cubicBezTo>
                  <a:pt x="301150" y="76363"/>
                  <a:pt x="317896" y="116792"/>
                  <a:pt x="317896" y="158948"/>
                </a:cubicBezTo>
                <a:lnTo>
                  <a:pt x="317896" y="367464"/>
                </a:lnTo>
                <a:cubicBezTo>
                  <a:pt x="317896" y="409620"/>
                  <a:pt x="301150" y="450049"/>
                  <a:pt x="271341" y="479857"/>
                </a:cubicBezTo>
                <a:cubicBezTo>
                  <a:pt x="241533" y="509666"/>
                  <a:pt x="201104" y="526412"/>
                  <a:pt x="158948" y="526412"/>
                </a:cubicBezTo>
                <a:lnTo>
                  <a:pt x="158948" y="526412"/>
                </a:lnTo>
                <a:cubicBezTo>
                  <a:pt x="71163" y="526412"/>
                  <a:pt x="0" y="455249"/>
                  <a:pt x="0" y="367464"/>
                </a:cubicBezTo>
                <a:lnTo>
                  <a:pt x="0" y="158948"/>
                </a:lnTo>
                <a:cubicBezTo>
                  <a:pt x="0" y="71163"/>
                  <a:pt x="71163" y="0"/>
                  <a:pt x="158948" y="0"/>
                </a:cubicBezTo>
                <a:close/>
              </a:path>
            </a:pathLst>
          </a:custGeom>
          <a:blipFill rotWithShape="1">
            <a:blip r:embed="rId6">
              <a:alphaModFix/>
            </a:blip>
            <a:stretch>
              <a:fillRect b="0" l="-5162" r="-5162" t="0"/>
            </a:stretch>
          </a:blip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3318050" y="4615590"/>
            <a:ext cx="4241660" cy="6152031"/>
          </a:xfrm>
          <a:custGeom>
            <a:rect b="b" l="l" r="r" t="t"/>
            <a:pathLst>
              <a:path extrusionOk="0" h="95783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1724"/>
                </a:cubicBezTo>
                <a:lnTo>
                  <a:pt x="660400" y="957833"/>
                </a:lnTo>
                <a:lnTo>
                  <a:pt x="0" y="957833"/>
                </a:lnTo>
                <a:lnTo>
                  <a:pt x="0" y="332188"/>
                </a:lnTo>
                <a:cubicBezTo>
                  <a:pt x="1782" y="185660"/>
                  <a:pt x="93019" y="64045"/>
                  <a:pt x="220252" y="19070"/>
                </a:cubicBezTo>
                <a:close/>
              </a:path>
            </a:pathLst>
          </a:custGeom>
          <a:blipFill rotWithShape="1">
            <a:blip r:embed="rId7">
              <a:alphaModFix/>
            </a:blip>
            <a:stretch>
              <a:fillRect b="-11284" l="0" r="0" t="-11283"/>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5"/>
          <p:cNvGrpSpPr/>
          <p:nvPr/>
        </p:nvGrpSpPr>
        <p:grpSpPr>
          <a:xfrm rot="-5400000">
            <a:off x="4493626" y="6921996"/>
            <a:ext cx="1745849" cy="5945402"/>
            <a:chOff x="0" y="-38100"/>
            <a:chExt cx="459812" cy="1565867"/>
          </a:xfrm>
        </p:grpSpPr>
        <p:sp>
          <p:nvSpPr>
            <p:cNvPr id="273" name="Google Shape;273;p5"/>
            <p:cNvSpPr/>
            <p:nvPr/>
          </p:nvSpPr>
          <p:spPr>
            <a:xfrm>
              <a:off x="0" y="0"/>
              <a:ext cx="459812" cy="1527767"/>
            </a:xfrm>
            <a:custGeom>
              <a:rect b="b" l="l" r="r" t="t"/>
              <a:pathLst>
                <a:path extrusionOk="0" h="1527767" w="459812">
                  <a:moveTo>
                    <a:pt x="0" y="0"/>
                  </a:moveTo>
                  <a:lnTo>
                    <a:pt x="459812" y="0"/>
                  </a:lnTo>
                  <a:lnTo>
                    <a:pt x="459812" y="1527767"/>
                  </a:lnTo>
                  <a:lnTo>
                    <a:pt x="0" y="1527767"/>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274" name="Google Shape;274;p5"/>
            <p:cNvSpPr txBox="1"/>
            <p:nvPr/>
          </p:nvSpPr>
          <p:spPr>
            <a:xfrm>
              <a:off x="0" y="-38100"/>
              <a:ext cx="459812" cy="15658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5"/>
          <p:cNvGrpSpPr/>
          <p:nvPr/>
        </p:nvGrpSpPr>
        <p:grpSpPr>
          <a:xfrm rot="5400000">
            <a:off x="3925861" y="-1665774"/>
            <a:ext cx="1614147" cy="4422046"/>
            <a:chOff x="0" y="-38100"/>
            <a:chExt cx="425125" cy="1164654"/>
          </a:xfrm>
        </p:grpSpPr>
        <p:sp>
          <p:nvSpPr>
            <p:cNvPr id="276" name="Google Shape;276;p5"/>
            <p:cNvSpPr/>
            <p:nvPr/>
          </p:nvSpPr>
          <p:spPr>
            <a:xfrm>
              <a:off x="0" y="0"/>
              <a:ext cx="425125" cy="1126554"/>
            </a:xfrm>
            <a:custGeom>
              <a:rect b="b" l="l" r="r" t="t"/>
              <a:pathLst>
                <a:path extrusionOk="0" h="1126554" w="425125">
                  <a:moveTo>
                    <a:pt x="0" y="0"/>
                  </a:moveTo>
                  <a:lnTo>
                    <a:pt x="425125" y="0"/>
                  </a:lnTo>
                  <a:lnTo>
                    <a:pt x="425125" y="1126554"/>
                  </a:lnTo>
                  <a:lnTo>
                    <a:pt x="0" y="1126554"/>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277" name="Google Shape;277;p5"/>
            <p:cNvSpPr txBox="1"/>
            <p:nvPr/>
          </p:nvSpPr>
          <p:spPr>
            <a:xfrm>
              <a:off x="0" y="-38100"/>
              <a:ext cx="425125" cy="116465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5"/>
          <p:cNvGrpSpPr/>
          <p:nvPr/>
        </p:nvGrpSpPr>
        <p:grpSpPr>
          <a:xfrm>
            <a:off x="6500467" y="2936800"/>
            <a:ext cx="1340592" cy="1340592"/>
            <a:chOff x="0" y="0"/>
            <a:chExt cx="812800" cy="812800"/>
          </a:xfrm>
        </p:grpSpPr>
        <p:sp>
          <p:nvSpPr>
            <p:cNvPr id="279" name="Google Shape;27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1" name="Google Shape;281;p5"/>
          <p:cNvGrpSpPr/>
          <p:nvPr/>
        </p:nvGrpSpPr>
        <p:grpSpPr>
          <a:xfrm>
            <a:off x="-822965" y="7645041"/>
            <a:ext cx="3125137" cy="3861559"/>
            <a:chOff x="0" y="-38100"/>
            <a:chExt cx="823081" cy="1017036"/>
          </a:xfrm>
        </p:grpSpPr>
        <p:sp>
          <p:nvSpPr>
            <p:cNvPr id="282" name="Google Shape;282;p5"/>
            <p:cNvSpPr/>
            <p:nvPr/>
          </p:nvSpPr>
          <p:spPr>
            <a:xfrm>
              <a:off x="0" y="0"/>
              <a:ext cx="823081" cy="978936"/>
            </a:xfrm>
            <a:custGeom>
              <a:rect b="b" l="l" r="r" t="t"/>
              <a:pathLst>
                <a:path extrusionOk="0" h="978936" w="823081">
                  <a:moveTo>
                    <a:pt x="247731" y="0"/>
                  </a:moveTo>
                  <a:lnTo>
                    <a:pt x="575351" y="0"/>
                  </a:lnTo>
                  <a:cubicBezTo>
                    <a:pt x="712169" y="0"/>
                    <a:pt x="823081" y="110913"/>
                    <a:pt x="823081" y="247731"/>
                  </a:cubicBezTo>
                  <a:lnTo>
                    <a:pt x="823081" y="731206"/>
                  </a:lnTo>
                  <a:cubicBezTo>
                    <a:pt x="823081" y="796908"/>
                    <a:pt x="796981" y="859919"/>
                    <a:pt x="750523" y="906378"/>
                  </a:cubicBezTo>
                  <a:cubicBezTo>
                    <a:pt x="704064" y="952836"/>
                    <a:pt x="641053" y="978936"/>
                    <a:pt x="575351" y="978936"/>
                  </a:cubicBezTo>
                  <a:lnTo>
                    <a:pt x="247731" y="978936"/>
                  </a:lnTo>
                  <a:cubicBezTo>
                    <a:pt x="110913" y="978936"/>
                    <a:pt x="0" y="868023"/>
                    <a:pt x="0" y="731206"/>
                  </a:cubicBezTo>
                  <a:lnTo>
                    <a:pt x="0" y="247731"/>
                  </a:lnTo>
                  <a:cubicBezTo>
                    <a:pt x="0" y="110913"/>
                    <a:pt x="110913" y="0"/>
                    <a:pt x="247731"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txBox="1"/>
            <p:nvPr/>
          </p:nvSpPr>
          <p:spPr>
            <a:xfrm>
              <a:off x="0" y="-38100"/>
              <a:ext cx="823081" cy="101703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5"/>
          <p:cNvGrpSpPr/>
          <p:nvPr/>
        </p:nvGrpSpPr>
        <p:grpSpPr>
          <a:xfrm>
            <a:off x="1028700" y="575065"/>
            <a:ext cx="1273472" cy="2271155"/>
            <a:chOff x="0" y="-38100"/>
            <a:chExt cx="335400" cy="598164"/>
          </a:xfrm>
        </p:grpSpPr>
        <p:sp>
          <p:nvSpPr>
            <p:cNvPr id="285" name="Google Shape;285;p5"/>
            <p:cNvSpPr/>
            <p:nvPr/>
          </p:nvSpPr>
          <p:spPr>
            <a:xfrm>
              <a:off x="0" y="0"/>
              <a:ext cx="335400" cy="560064"/>
            </a:xfrm>
            <a:custGeom>
              <a:rect b="b" l="l" r="r" t="t"/>
              <a:pathLst>
                <a:path extrusionOk="0" h="560064" w="335400">
                  <a:moveTo>
                    <a:pt x="167700" y="0"/>
                  </a:moveTo>
                  <a:lnTo>
                    <a:pt x="167700" y="0"/>
                  </a:lnTo>
                  <a:cubicBezTo>
                    <a:pt x="260318" y="0"/>
                    <a:pt x="335400" y="75082"/>
                    <a:pt x="335400" y="167700"/>
                  </a:cubicBezTo>
                  <a:lnTo>
                    <a:pt x="335400" y="392364"/>
                  </a:lnTo>
                  <a:cubicBezTo>
                    <a:pt x="335400" y="436841"/>
                    <a:pt x="317732" y="479496"/>
                    <a:pt x="286282" y="510946"/>
                  </a:cubicBezTo>
                  <a:cubicBezTo>
                    <a:pt x="254832" y="542396"/>
                    <a:pt x="212177" y="560064"/>
                    <a:pt x="167700" y="560064"/>
                  </a:cubicBezTo>
                  <a:lnTo>
                    <a:pt x="167700" y="560064"/>
                  </a:lnTo>
                  <a:cubicBezTo>
                    <a:pt x="123223" y="560064"/>
                    <a:pt x="80568" y="542396"/>
                    <a:pt x="49118" y="510946"/>
                  </a:cubicBezTo>
                  <a:cubicBezTo>
                    <a:pt x="17668" y="479496"/>
                    <a:pt x="0" y="436841"/>
                    <a:pt x="0" y="392364"/>
                  </a:cubicBezTo>
                  <a:lnTo>
                    <a:pt x="0" y="167700"/>
                  </a:lnTo>
                  <a:cubicBezTo>
                    <a:pt x="0" y="123223"/>
                    <a:pt x="17668" y="80568"/>
                    <a:pt x="49118" y="49118"/>
                  </a:cubicBezTo>
                  <a:cubicBezTo>
                    <a:pt x="80568" y="17668"/>
                    <a:pt x="123223" y="0"/>
                    <a:pt x="1677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txBox="1"/>
            <p:nvPr/>
          </p:nvSpPr>
          <p:spPr>
            <a:xfrm>
              <a:off x="0" y="-38100"/>
              <a:ext cx="335400" cy="59816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5"/>
          <p:cNvSpPr txBox="1"/>
          <p:nvPr/>
        </p:nvSpPr>
        <p:spPr>
          <a:xfrm>
            <a:off x="9401825" y="3121223"/>
            <a:ext cx="6962428" cy="295471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0" lang="en-US" sz="16422" u="none" cap="none" strike="noStrike">
                <a:solidFill>
                  <a:srgbClr val="FFFFFF"/>
                </a:solidFill>
                <a:latin typeface="Arial"/>
                <a:ea typeface="Arial"/>
                <a:cs typeface="Arial"/>
                <a:sym typeface="Arial"/>
              </a:rPr>
              <a:t>Sudán</a:t>
            </a:r>
            <a:endParaRPr/>
          </a:p>
        </p:txBody>
      </p:sp>
      <p:sp>
        <p:nvSpPr>
          <p:cNvPr id="288" name="Google Shape;288;p5"/>
          <p:cNvSpPr txBox="1"/>
          <p:nvPr/>
        </p:nvSpPr>
        <p:spPr>
          <a:xfrm>
            <a:off x="10430890" y="7723027"/>
            <a:ext cx="4904298" cy="5238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Una Crisis Marxista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404"/>
        </a:solidFill>
      </p:bgPr>
    </p:bg>
    <p:spTree>
      <p:nvGrpSpPr>
        <p:cNvPr id="292" name="Shape 292"/>
        <p:cNvGrpSpPr/>
        <p:nvPr/>
      </p:nvGrpSpPr>
      <p:grpSpPr>
        <a:xfrm>
          <a:off x="0" y="0"/>
          <a:ext cx="0" cy="0"/>
          <a:chOff x="0" y="0"/>
          <a:chExt cx="0" cy="0"/>
        </a:xfrm>
      </p:grpSpPr>
      <p:sp>
        <p:nvSpPr>
          <p:cNvPr id="293" name="Google Shape;293;p6"/>
          <p:cNvSpPr/>
          <p:nvPr/>
        </p:nvSpPr>
        <p:spPr>
          <a:xfrm>
            <a:off x="-107831" y="-1704461"/>
            <a:ext cx="18256315" cy="12071989"/>
          </a:xfrm>
          <a:custGeom>
            <a:rect b="b" l="l" r="r" t="t"/>
            <a:pathLst>
              <a:path extrusionOk="0" h="12071989" w="18256315">
                <a:moveTo>
                  <a:pt x="0" y="0"/>
                </a:moveTo>
                <a:lnTo>
                  <a:pt x="18256315" y="0"/>
                </a:lnTo>
                <a:lnTo>
                  <a:pt x="18256315" y="12071988"/>
                </a:lnTo>
                <a:lnTo>
                  <a:pt x="0" y="12071988"/>
                </a:lnTo>
                <a:lnTo>
                  <a:pt x="0" y="0"/>
                </a:lnTo>
                <a:close/>
              </a:path>
            </a:pathLst>
          </a:custGeom>
          <a:blipFill rotWithShape="1">
            <a:blip r:embed="rId3">
              <a:alphaModFix/>
            </a:blip>
            <a:stretch>
              <a:fillRect b="0" l="0" r="0" t="0"/>
            </a:stretch>
          </a:blipFill>
          <a:ln>
            <a:noFill/>
          </a:ln>
        </p:spPr>
      </p:sp>
      <p:grpSp>
        <p:nvGrpSpPr>
          <p:cNvPr id="294" name="Google Shape;294;p6"/>
          <p:cNvGrpSpPr/>
          <p:nvPr/>
        </p:nvGrpSpPr>
        <p:grpSpPr>
          <a:xfrm>
            <a:off x="0" y="-448804"/>
            <a:ext cx="11747278" cy="10816331"/>
            <a:chOff x="0" y="-38100"/>
            <a:chExt cx="3093933" cy="2848746"/>
          </a:xfrm>
        </p:grpSpPr>
        <p:sp>
          <p:nvSpPr>
            <p:cNvPr id="295" name="Google Shape;295;p6"/>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296" name="Google Shape;296;p6"/>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6"/>
          <p:cNvGrpSpPr/>
          <p:nvPr/>
        </p:nvGrpSpPr>
        <p:grpSpPr>
          <a:xfrm rot="10800000">
            <a:off x="11506359" y="-304143"/>
            <a:ext cx="6922705" cy="10816331"/>
            <a:chOff x="0" y="-38100"/>
            <a:chExt cx="1823264" cy="2848746"/>
          </a:xfrm>
        </p:grpSpPr>
        <p:sp>
          <p:nvSpPr>
            <p:cNvPr id="298" name="Google Shape;298;p6"/>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299" name="Google Shape;299;p6"/>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00" name="Google Shape;300;p6"/>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1" name="Google Shape;301;p6"/>
          <p:cNvCxnSpPr/>
          <p:nvPr/>
        </p:nvCxnSpPr>
        <p:spPr>
          <a:xfrm rot="10800000">
            <a:off x="-252978" y="9784847"/>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2" name="Google Shape;302;p6"/>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3" name="Google Shape;303;p6"/>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4" name="Google Shape;304;p6"/>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5" name="Google Shape;305;p6"/>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6" name="Google Shape;306;p6"/>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7" name="Google Shape;307;p6"/>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08" name="Google Shape;308;p6"/>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sp>
        <p:nvSpPr>
          <p:cNvPr id="309" name="Google Shape;309;p6"/>
          <p:cNvSpPr/>
          <p:nvPr/>
        </p:nvSpPr>
        <p:spPr>
          <a:xfrm>
            <a:off x="778198" y="465950"/>
            <a:ext cx="16713962" cy="5946224"/>
          </a:xfrm>
          <a:custGeom>
            <a:rect b="b" l="l" r="r" t="t"/>
            <a:pathLst>
              <a:path extrusionOk="0" h="899833" w="2529300">
                <a:moveTo>
                  <a:pt x="46320" y="0"/>
                </a:moveTo>
                <a:lnTo>
                  <a:pt x="2482980" y="0"/>
                </a:lnTo>
                <a:cubicBezTo>
                  <a:pt x="2495265" y="0"/>
                  <a:pt x="2507047" y="4880"/>
                  <a:pt x="2515734" y="13567"/>
                </a:cubicBezTo>
                <a:cubicBezTo>
                  <a:pt x="2524420" y="22254"/>
                  <a:pt x="2529300" y="34035"/>
                  <a:pt x="2529300" y="46320"/>
                </a:cubicBezTo>
                <a:lnTo>
                  <a:pt x="2529300" y="853513"/>
                </a:lnTo>
                <a:cubicBezTo>
                  <a:pt x="2529300" y="879095"/>
                  <a:pt x="2508562" y="899833"/>
                  <a:pt x="2482980" y="899833"/>
                </a:cubicBezTo>
                <a:lnTo>
                  <a:pt x="46320" y="899833"/>
                </a:lnTo>
                <a:cubicBezTo>
                  <a:pt x="34035" y="899833"/>
                  <a:pt x="22254" y="894953"/>
                  <a:pt x="13567" y="886267"/>
                </a:cubicBezTo>
                <a:cubicBezTo>
                  <a:pt x="4880" y="877580"/>
                  <a:pt x="0" y="865798"/>
                  <a:pt x="0" y="853513"/>
                </a:cubicBezTo>
                <a:lnTo>
                  <a:pt x="0" y="46320"/>
                </a:lnTo>
                <a:cubicBezTo>
                  <a:pt x="0" y="34035"/>
                  <a:pt x="4880" y="22254"/>
                  <a:pt x="13567" y="13567"/>
                </a:cubicBezTo>
                <a:cubicBezTo>
                  <a:pt x="22254" y="4880"/>
                  <a:pt x="34035" y="0"/>
                  <a:pt x="46320" y="0"/>
                </a:cubicBezTo>
                <a:close/>
              </a:path>
            </a:pathLst>
          </a:custGeom>
          <a:blipFill rotWithShape="1">
            <a:blip r:embed="rId4">
              <a:alphaModFix/>
            </a:blip>
            <a:stretch>
              <a:fillRect b="-77049" l="0" r="0" t="-23721"/>
            </a:stretch>
          </a:blip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6"/>
          <p:cNvGrpSpPr/>
          <p:nvPr/>
        </p:nvGrpSpPr>
        <p:grpSpPr>
          <a:xfrm>
            <a:off x="-107831" y="-48831"/>
            <a:ext cx="2525952" cy="2525952"/>
            <a:chOff x="0" y="0"/>
            <a:chExt cx="812800" cy="812800"/>
          </a:xfrm>
        </p:grpSpPr>
        <p:sp>
          <p:nvSpPr>
            <p:cNvPr id="311" name="Google Shape;31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3" name="Google Shape;313;p6"/>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5">
              <a:alphaModFix/>
            </a:blip>
            <a:stretch>
              <a:fillRect b="0" l="0" r="0" t="0"/>
            </a:stretch>
          </a:blipFill>
          <a:ln>
            <a:noFill/>
          </a:ln>
        </p:spPr>
      </p:sp>
      <p:sp>
        <p:nvSpPr>
          <p:cNvPr id="314" name="Google Shape;314;p6"/>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5">
              <a:alphaModFix/>
            </a:blip>
            <a:stretch>
              <a:fillRect b="0" l="0" r="0" t="0"/>
            </a:stretch>
          </a:blipFill>
          <a:ln>
            <a:noFill/>
          </a:ln>
        </p:spPr>
      </p:sp>
      <p:sp>
        <p:nvSpPr>
          <p:cNvPr id="315" name="Google Shape;315;p6"/>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5">
              <a:alphaModFix/>
            </a:blip>
            <a:stretch>
              <a:fillRect b="0" l="0" r="0" t="0"/>
            </a:stretch>
          </a:blipFill>
          <a:ln>
            <a:noFill/>
          </a:ln>
        </p:spPr>
      </p:sp>
      <p:sp>
        <p:nvSpPr>
          <p:cNvPr id="316" name="Google Shape;316;p6"/>
          <p:cNvSpPr txBox="1"/>
          <p:nvPr/>
        </p:nvSpPr>
        <p:spPr>
          <a:xfrm>
            <a:off x="1299831" y="6308310"/>
            <a:ext cx="8567018" cy="323849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00" u="none" cap="none" strike="noStrike">
                <a:solidFill>
                  <a:srgbClr val="FFFFFF"/>
                </a:solidFill>
                <a:latin typeface="Arial"/>
                <a:ea typeface="Arial"/>
                <a:cs typeface="Arial"/>
                <a:sym typeface="Arial"/>
              </a:rPr>
              <a:t>El Conflicto Actual</a:t>
            </a:r>
            <a:endParaRPr/>
          </a:p>
        </p:txBody>
      </p:sp>
      <p:grpSp>
        <p:nvGrpSpPr>
          <p:cNvPr id="317" name="Google Shape;317;p6"/>
          <p:cNvGrpSpPr/>
          <p:nvPr/>
        </p:nvGrpSpPr>
        <p:grpSpPr>
          <a:xfrm>
            <a:off x="5495503" y="2533437"/>
            <a:ext cx="7049648" cy="2610063"/>
            <a:chOff x="0" y="-38100"/>
            <a:chExt cx="1856697" cy="687424"/>
          </a:xfrm>
        </p:grpSpPr>
        <p:sp>
          <p:nvSpPr>
            <p:cNvPr id="318" name="Google Shape;318;p6"/>
            <p:cNvSpPr/>
            <p:nvPr/>
          </p:nvSpPr>
          <p:spPr>
            <a:xfrm>
              <a:off x="0" y="0"/>
              <a:ext cx="1856697" cy="649324"/>
            </a:xfrm>
            <a:custGeom>
              <a:rect b="b" l="l" r="r" t="t"/>
              <a:pathLst>
                <a:path extrusionOk="0" h="649324" w="1856697">
                  <a:moveTo>
                    <a:pt x="56008" y="0"/>
                  </a:moveTo>
                  <a:lnTo>
                    <a:pt x="1800689" y="0"/>
                  </a:lnTo>
                  <a:cubicBezTo>
                    <a:pt x="1815543" y="0"/>
                    <a:pt x="1829789" y="5901"/>
                    <a:pt x="1840293" y="16404"/>
                  </a:cubicBezTo>
                  <a:cubicBezTo>
                    <a:pt x="1850797" y="26908"/>
                    <a:pt x="1856697" y="41154"/>
                    <a:pt x="1856697" y="56008"/>
                  </a:cubicBezTo>
                  <a:lnTo>
                    <a:pt x="1856697" y="593316"/>
                  </a:lnTo>
                  <a:cubicBezTo>
                    <a:pt x="1856697" y="608170"/>
                    <a:pt x="1850797" y="622416"/>
                    <a:pt x="1840293" y="632920"/>
                  </a:cubicBezTo>
                  <a:cubicBezTo>
                    <a:pt x="1829789" y="643423"/>
                    <a:pt x="1815543" y="649324"/>
                    <a:pt x="1800689" y="649324"/>
                  </a:cubicBezTo>
                  <a:lnTo>
                    <a:pt x="56008" y="649324"/>
                  </a:lnTo>
                  <a:cubicBezTo>
                    <a:pt x="41154" y="649324"/>
                    <a:pt x="26908" y="643423"/>
                    <a:pt x="16404" y="632920"/>
                  </a:cubicBezTo>
                  <a:cubicBezTo>
                    <a:pt x="5901" y="622416"/>
                    <a:pt x="0" y="608170"/>
                    <a:pt x="0" y="593316"/>
                  </a:cubicBezTo>
                  <a:lnTo>
                    <a:pt x="0" y="56008"/>
                  </a:lnTo>
                  <a:cubicBezTo>
                    <a:pt x="0" y="41154"/>
                    <a:pt x="5901" y="26908"/>
                    <a:pt x="16404" y="16404"/>
                  </a:cubicBezTo>
                  <a:cubicBezTo>
                    <a:pt x="26908" y="5901"/>
                    <a:pt x="41154" y="0"/>
                    <a:pt x="56008" y="0"/>
                  </a:cubicBezTo>
                  <a:close/>
                </a:path>
              </a:pathLst>
            </a:custGeom>
            <a:gradFill>
              <a:gsLst>
                <a:gs pos="0">
                  <a:srgbClr val="000000">
                    <a:alpha val="49803"/>
                  </a:srgbClr>
                </a:gs>
                <a:gs pos="33333">
                  <a:srgbClr val="000000">
                    <a:alpha val="42745"/>
                  </a:srgbClr>
                </a:gs>
                <a:gs pos="66667">
                  <a:srgbClr val="000000">
                    <a:alpha val="37647"/>
                  </a:srgbClr>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txBox="1"/>
            <p:nvPr/>
          </p:nvSpPr>
          <p:spPr>
            <a:xfrm>
              <a:off x="0" y="-38100"/>
              <a:ext cx="1856697" cy="68742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0" name="Google Shape;320;p6"/>
          <p:cNvSpPr txBox="1"/>
          <p:nvPr/>
        </p:nvSpPr>
        <p:spPr>
          <a:xfrm>
            <a:off x="6179231" y="3018624"/>
            <a:ext cx="5682191" cy="188404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699" u="none" cap="none" strike="noStrike">
                <a:solidFill>
                  <a:srgbClr val="E9E9E9"/>
                </a:solidFill>
                <a:latin typeface="Contrail One"/>
                <a:ea typeface="Contrail One"/>
                <a:cs typeface="Contrail One"/>
                <a:sym typeface="Contrail One"/>
              </a:rPr>
              <a:t>La crisis en Sudán no es un simple conflicto, sino una expresión dialéctica de las contradicciones inherentes al capitalismo en su fase imperialista.</a:t>
            </a:r>
            <a:endParaRPr/>
          </a:p>
        </p:txBody>
      </p:sp>
      <p:grpSp>
        <p:nvGrpSpPr>
          <p:cNvPr id="321" name="Google Shape;321;p6"/>
          <p:cNvGrpSpPr/>
          <p:nvPr/>
        </p:nvGrpSpPr>
        <p:grpSpPr>
          <a:xfrm>
            <a:off x="9161023" y="6306038"/>
            <a:ext cx="7755473" cy="3365077"/>
            <a:chOff x="0" y="-192881"/>
            <a:chExt cx="10340631" cy="4486769"/>
          </a:xfrm>
        </p:grpSpPr>
        <p:grpSp>
          <p:nvGrpSpPr>
            <p:cNvPr id="322" name="Google Shape;322;p6"/>
            <p:cNvGrpSpPr/>
            <p:nvPr/>
          </p:nvGrpSpPr>
          <p:grpSpPr>
            <a:xfrm>
              <a:off x="0" y="-192881"/>
              <a:ext cx="10340631" cy="4486769"/>
              <a:chOff x="0" y="-38100"/>
              <a:chExt cx="2042594" cy="886275"/>
            </a:xfrm>
          </p:grpSpPr>
          <p:sp>
            <p:nvSpPr>
              <p:cNvPr id="323" name="Google Shape;323;p6"/>
              <p:cNvSpPr/>
              <p:nvPr/>
            </p:nvSpPr>
            <p:spPr>
              <a:xfrm>
                <a:off x="0" y="0"/>
                <a:ext cx="2042594" cy="848175"/>
              </a:xfrm>
              <a:custGeom>
                <a:rect b="b" l="l" r="r" t="t"/>
                <a:pathLst>
                  <a:path extrusionOk="0" h="848175" w="2042594">
                    <a:moveTo>
                      <a:pt x="50911" y="0"/>
                    </a:moveTo>
                    <a:lnTo>
                      <a:pt x="1991683" y="0"/>
                    </a:lnTo>
                    <a:cubicBezTo>
                      <a:pt x="2019800" y="0"/>
                      <a:pt x="2042594" y="22794"/>
                      <a:pt x="2042594" y="50911"/>
                    </a:cubicBezTo>
                    <a:lnTo>
                      <a:pt x="2042594" y="797264"/>
                    </a:lnTo>
                    <a:cubicBezTo>
                      <a:pt x="2042594" y="825382"/>
                      <a:pt x="2019800" y="848175"/>
                      <a:pt x="1991683" y="848175"/>
                    </a:cubicBezTo>
                    <a:lnTo>
                      <a:pt x="50911" y="848175"/>
                    </a:lnTo>
                    <a:cubicBezTo>
                      <a:pt x="22794" y="848175"/>
                      <a:pt x="0" y="825382"/>
                      <a:pt x="0" y="797264"/>
                    </a:cubicBezTo>
                    <a:lnTo>
                      <a:pt x="0" y="50911"/>
                    </a:lnTo>
                    <a:cubicBezTo>
                      <a:pt x="0" y="22794"/>
                      <a:pt x="22794" y="0"/>
                      <a:pt x="50911" y="0"/>
                    </a:cubicBezTo>
                    <a:close/>
                  </a:path>
                </a:pathLst>
              </a:custGeom>
              <a:solidFill>
                <a:srgbClr val="E6E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txBox="1"/>
              <p:nvPr/>
            </p:nvSpPr>
            <p:spPr>
              <a:xfrm>
                <a:off x="0" y="-38100"/>
                <a:ext cx="2042594" cy="8862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5" name="Google Shape;325;p6"/>
            <p:cNvSpPr txBox="1"/>
            <p:nvPr/>
          </p:nvSpPr>
          <p:spPr>
            <a:xfrm>
              <a:off x="455819" y="389052"/>
              <a:ext cx="9428993" cy="34681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70404"/>
                  </a:solidFill>
                  <a:latin typeface="Gilda Display"/>
                  <a:ea typeface="Gilda Display"/>
                  <a:cs typeface="Gilda Display"/>
                  <a:sym typeface="Gilda Display"/>
                </a:rPr>
                <a:t>Desde abril de 2023, las Fuerzas Armadas Sudanesas (SAF) y las Fuerzas de Apoyo Rápido (RSF) luchan por el control de recursos y poder.</a:t>
              </a:r>
              <a:endParaRPr/>
            </a:p>
            <a:p>
              <a:pPr indent="0" lvl="0" marL="0" marR="0" rtl="0" algn="l">
                <a:lnSpc>
                  <a:spcPct val="140016"/>
                </a:lnSpc>
                <a:spcBef>
                  <a:spcPts val="0"/>
                </a:spcBef>
                <a:spcAft>
                  <a:spcPts val="0"/>
                </a:spcAft>
                <a:buNone/>
              </a:pPr>
              <a:r>
                <a:rPr b="0" i="0" lang="en-US" sz="2499" u="none" cap="none" strike="noStrike">
                  <a:solidFill>
                    <a:srgbClr val="070404"/>
                  </a:solidFill>
                  <a:latin typeface="Gilda Display"/>
                  <a:ea typeface="Gilda Display"/>
                  <a:cs typeface="Gilda Display"/>
                  <a:sym typeface="Gilda Display"/>
                </a:rPr>
                <a:t>A noviembre de 2025, el conflicto ha escalado con masacres, violencia sexual y acusaciones de genocidio en Darfur.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7D7"/>
        </a:solidFill>
      </p:bgPr>
    </p:bg>
    <p:spTree>
      <p:nvGrpSpPr>
        <p:cNvPr id="329" name="Shape 329"/>
        <p:cNvGrpSpPr/>
        <p:nvPr/>
      </p:nvGrpSpPr>
      <p:grpSpPr>
        <a:xfrm>
          <a:off x="0" y="0"/>
          <a:ext cx="0" cy="0"/>
          <a:chOff x="0" y="0"/>
          <a:chExt cx="0" cy="0"/>
        </a:xfrm>
      </p:grpSpPr>
      <p:cxnSp>
        <p:nvCxnSpPr>
          <p:cNvPr id="330" name="Google Shape;330;p7"/>
          <p:cNvCxnSpPr/>
          <p:nvPr/>
        </p:nvCxnSpPr>
        <p:spPr>
          <a:xfrm rot="10800000">
            <a:off x="-252978" y="465950"/>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1" name="Google Shape;331;p7"/>
          <p:cNvCxnSpPr/>
          <p:nvPr/>
        </p:nvCxnSpPr>
        <p:spPr>
          <a:xfrm rot="10800000">
            <a:off x="-252978" y="9784847"/>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2" name="Google Shape;332;p7"/>
          <p:cNvCxnSpPr/>
          <p:nvPr/>
        </p:nvCxnSpPr>
        <p:spPr>
          <a:xfrm rot="10800000">
            <a:off x="-252978" y="6690895"/>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3" name="Google Shape;333;p7"/>
          <p:cNvCxnSpPr/>
          <p:nvPr/>
        </p:nvCxnSpPr>
        <p:spPr>
          <a:xfrm rot="10800000">
            <a:off x="-252978" y="3578423"/>
            <a:ext cx="20352859" cy="0"/>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4" name="Google Shape;334;p7"/>
          <p:cNvCxnSpPr/>
          <p:nvPr/>
        </p:nvCxnSpPr>
        <p:spPr>
          <a:xfrm>
            <a:off x="500351"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5" name="Google Shape;335;p7"/>
          <p:cNvCxnSpPr/>
          <p:nvPr/>
        </p:nvCxnSpPr>
        <p:spPr>
          <a:xfrm>
            <a:off x="3638299" y="-1045156"/>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6" name="Google Shape;336;p7"/>
          <p:cNvCxnSpPr/>
          <p:nvPr/>
        </p:nvCxnSpPr>
        <p:spPr>
          <a:xfrm>
            <a:off x="13438119"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7" name="Google Shape;337;p7"/>
          <p:cNvCxnSpPr/>
          <p:nvPr/>
        </p:nvCxnSpPr>
        <p:spPr>
          <a:xfrm>
            <a:off x="9125530"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cxnSp>
        <p:nvCxnSpPr>
          <p:cNvPr id="338" name="Google Shape;338;p7"/>
          <p:cNvCxnSpPr/>
          <p:nvPr/>
        </p:nvCxnSpPr>
        <p:spPr>
          <a:xfrm>
            <a:off x="17750709" y="0"/>
            <a:ext cx="0" cy="11506601"/>
          </a:xfrm>
          <a:prstGeom prst="straightConnector1">
            <a:avLst/>
          </a:prstGeom>
          <a:noFill/>
          <a:ln cap="flat" cmpd="sng" w="19050">
            <a:solidFill>
              <a:srgbClr val="070404">
                <a:alpha val="7450"/>
              </a:srgbClr>
            </a:solidFill>
            <a:prstDash val="solid"/>
            <a:round/>
            <a:headEnd len="sm" w="sm" type="none"/>
            <a:tailEnd len="sm" w="sm" type="none"/>
          </a:ln>
        </p:spPr>
      </p:cxnSp>
      <p:sp>
        <p:nvSpPr>
          <p:cNvPr id="339" name="Google Shape;339;p7"/>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0" name="Google Shape;340;p7"/>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1" name="Google Shape;341;p7"/>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2" name="Google Shape;342;p7"/>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3" name="Google Shape;343;p7"/>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4" name="Google Shape;344;p7"/>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3">
              <a:alphaModFix/>
            </a:blip>
            <a:stretch>
              <a:fillRect b="0" l="0" r="0" t="0"/>
            </a:stretch>
          </a:blipFill>
          <a:ln>
            <a:noFill/>
          </a:ln>
        </p:spPr>
      </p:sp>
      <p:sp>
        <p:nvSpPr>
          <p:cNvPr id="345" name="Google Shape;345;p7"/>
          <p:cNvSpPr txBox="1"/>
          <p:nvPr/>
        </p:nvSpPr>
        <p:spPr>
          <a:xfrm>
            <a:off x="624841" y="437226"/>
            <a:ext cx="8416796" cy="323849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9000" u="none" cap="none" strike="noStrike">
                <a:solidFill>
                  <a:srgbClr val="070404"/>
                </a:solidFill>
                <a:latin typeface="Arial"/>
                <a:ea typeface="Arial"/>
                <a:cs typeface="Arial"/>
                <a:sym typeface="Arial"/>
              </a:rPr>
              <a:t>Materialismo Histórico</a:t>
            </a:r>
            <a:endParaRPr/>
          </a:p>
        </p:txBody>
      </p:sp>
      <p:grpSp>
        <p:nvGrpSpPr>
          <p:cNvPr id="346" name="Google Shape;346;p7"/>
          <p:cNvGrpSpPr/>
          <p:nvPr/>
        </p:nvGrpSpPr>
        <p:grpSpPr>
          <a:xfrm>
            <a:off x="905696" y="3775048"/>
            <a:ext cx="7855087" cy="5483252"/>
            <a:chOff x="0" y="-80015"/>
            <a:chExt cx="10473449" cy="7311003"/>
          </a:xfrm>
        </p:grpSpPr>
        <p:grpSp>
          <p:nvGrpSpPr>
            <p:cNvPr id="347" name="Google Shape;347;p7"/>
            <p:cNvGrpSpPr/>
            <p:nvPr/>
          </p:nvGrpSpPr>
          <p:grpSpPr>
            <a:xfrm>
              <a:off x="41856" y="-80015"/>
              <a:ext cx="10273527" cy="7147548"/>
              <a:chOff x="0" y="-38100"/>
              <a:chExt cx="2029339" cy="1411861"/>
            </a:xfrm>
          </p:grpSpPr>
          <p:sp>
            <p:nvSpPr>
              <p:cNvPr id="348" name="Google Shape;348;p7"/>
              <p:cNvSpPr/>
              <p:nvPr/>
            </p:nvSpPr>
            <p:spPr>
              <a:xfrm>
                <a:off x="0" y="0"/>
                <a:ext cx="2029339" cy="1373761"/>
              </a:xfrm>
              <a:custGeom>
                <a:rect b="b" l="l" r="r" t="t"/>
                <a:pathLst>
                  <a:path extrusionOk="0" h="1373761" w="2029339">
                    <a:moveTo>
                      <a:pt x="51243" y="0"/>
                    </a:moveTo>
                    <a:lnTo>
                      <a:pt x="1978095" y="0"/>
                    </a:lnTo>
                    <a:cubicBezTo>
                      <a:pt x="1991686" y="0"/>
                      <a:pt x="2004720" y="5399"/>
                      <a:pt x="2014330" y="15009"/>
                    </a:cubicBezTo>
                    <a:cubicBezTo>
                      <a:pt x="2023940" y="24619"/>
                      <a:pt x="2029339" y="37653"/>
                      <a:pt x="2029339" y="51243"/>
                    </a:cubicBezTo>
                    <a:lnTo>
                      <a:pt x="2029339" y="1322518"/>
                    </a:lnTo>
                    <a:cubicBezTo>
                      <a:pt x="2029339" y="1350819"/>
                      <a:pt x="2006396" y="1373761"/>
                      <a:pt x="1978095" y="1373761"/>
                    </a:cubicBezTo>
                    <a:lnTo>
                      <a:pt x="51243" y="1373761"/>
                    </a:lnTo>
                    <a:cubicBezTo>
                      <a:pt x="37653" y="1373761"/>
                      <a:pt x="24619" y="1368363"/>
                      <a:pt x="15009" y="1358753"/>
                    </a:cubicBezTo>
                    <a:cubicBezTo>
                      <a:pt x="5399" y="1349143"/>
                      <a:pt x="0" y="1336109"/>
                      <a:pt x="0" y="1322518"/>
                    </a:cubicBezTo>
                    <a:lnTo>
                      <a:pt x="0" y="51243"/>
                    </a:lnTo>
                    <a:cubicBezTo>
                      <a:pt x="0" y="37653"/>
                      <a:pt x="5399" y="24619"/>
                      <a:pt x="15009" y="15009"/>
                    </a:cubicBezTo>
                    <a:cubicBezTo>
                      <a:pt x="24619" y="5399"/>
                      <a:pt x="37653" y="0"/>
                      <a:pt x="51243" y="0"/>
                    </a:cubicBezTo>
                    <a:close/>
                  </a:path>
                </a:pathLst>
              </a:custGeom>
              <a:solidFill>
                <a:srgbClr val="000000">
                  <a:alpha val="0"/>
                </a:srgbClr>
              </a:solidFill>
              <a:ln cap="rnd" cmpd="sng" w="19050">
                <a:solidFill>
                  <a:srgbClr val="0704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txBox="1"/>
              <p:nvPr/>
            </p:nvSpPr>
            <p:spPr>
              <a:xfrm>
                <a:off x="0" y="-38100"/>
                <a:ext cx="2029339" cy="141186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0" name="Google Shape;350;p7"/>
            <p:cNvSpPr/>
            <p:nvPr/>
          </p:nvSpPr>
          <p:spPr>
            <a:xfrm flipH="1">
              <a:off x="9315917" y="0"/>
              <a:ext cx="1157532" cy="1130552"/>
            </a:xfrm>
            <a:custGeom>
              <a:rect b="b" l="l" r="r" t="t"/>
              <a:pathLst>
                <a:path extrusionOk="0" h="1130552" w="1157532">
                  <a:moveTo>
                    <a:pt x="1157531" y="0"/>
                  </a:moveTo>
                  <a:lnTo>
                    <a:pt x="0" y="0"/>
                  </a:lnTo>
                  <a:lnTo>
                    <a:pt x="0" y="1130552"/>
                  </a:lnTo>
                  <a:lnTo>
                    <a:pt x="1157531" y="1130552"/>
                  </a:lnTo>
                  <a:lnTo>
                    <a:pt x="1157531" y="0"/>
                  </a:lnTo>
                  <a:close/>
                </a:path>
              </a:pathLst>
            </a:custGeom>
            <a:blipFill rotWithShape="1">
              <a:blip r:embed="rId4">
                <a:alphaModFix/>
              </a:blip>
              <a:stretch>
                <a:fillRect b="0" l="0" r="0" t="0"/>
              </a:stretch>
            </a:blipFill>
            <a:ln>
              <a:noFill/>
            </a:ln>
          </p:spPr>
        </p:sp>
        <p:sp>
          <p:nvSpPr>
            <p:cNvPr id="351" name="Google Shape;351;p7"/>
            <p:cNvSpPr/>
            <p:nvPr/>
          </p:nvSpPr>
          <p:spPr>
            <a:xfrm flipH="1" rot="10800000">
              <a:off x="0" y="6100436"/>
              <a:ext cx="1157532" cy="1130552"/>
            </a:xfrm>
            <a:custGeom>
              <a:rect b="b" l="l" r="r" t="t"/>
              <a:pathLst>
                <a:path extrusionOk="0" h="1130552" w="1157532">
                  <a:moveTo>
                    <a:pt x="0" y="1130552"/>
                  </a:moveTo>
                  <a:lnTo>
                    <a:pt x="1157532" y="1130552"/>
                  </a:lnTo>
                  <a:lnTo>
                    <a:pt x="1157532" y="0"/>
                  </a:lnTo>
                  <a:lnTo>
                    <a:pt x="0" y="0"/>
                  </a:lnTo>
                  <a:lnTo>
                    <a:pt x="0" y="1130552"/>
                  </a:lnTo>
                  <a:close/>
                </a:path>
              </a:pathLst>
            </a:custGeom>
            <a:blipFill rotWithShape="1">
              <a:blip r:embed="rId4">
                <a:alphaModFix/>
              </a:blip>
              <a:stretch>
                <a:fillRect b="0" l="0" r="0" t="0"/>
              </a:stretch>
            </a:blipFill>
            <a:ln>
              <a:noFill/>
            </a:ln>
          </p:spPr>
        </p:sp>
        <p:sp>
          <p:nvSpPr>
            <p:cNvPr id="352" name="Google Shape;352;p7"/>
            <p:cNvSpPr txBox="1"/>
            <p:nvPr/>
          </p:nvSpPr>
          <p:spPr>
            <a:xfrm>
              <a:off x="797967" y="663907"/>
              <a:ext cx="8761305" cy="5804959"/>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070404"/>
                  </a:solidFill>
                  <a:latin typeface="Gilda Display"/>
                  <a:ea typeface="Gilda Display"/>
                  <a:cs typeface="Gilda Display"/>
                  <a:sym typeface="Gilda Display"/>
                </a:rPr>
                <a:t>Sudán, tras la independencia en 1956, permanece atrapado en una economía extractivista dependiente: oro, petróleo, tierras fértiles y puertos en el Mar Rojo.</a:t>
              </a:r>
              <a:endParaRPr/>
            </a:p>
            <a:p>
              <a:pPr indent="0" lvl="0" marL="0" marR="0" rtl="0" algn="l">
                <a:lnSpc>
                  <a:spcPct val="140016"/>
                </a:lnSpc>
                <a:spcBef>
                  <a:spcPts val="0"/>
                </a:spcBef>
                <a:spcAft>
                  <a:spcPts val="0"/>
                </a:spcAft>
                <a:buNone/>
              </a:pPr>
              <a:r>
                <a:rPr b="0" i="0" lang="en-US" sz="2499" u="none" cap="none" strike="noStrike">
                  <a:solidFill>
                    <a:srgbClr val="070404"/>
                  </a:solidFill>
                  <a:latin typeface="Gilda Display"/>
                  <a:ea typeface="Gilda Display"/>
                  <a:cs typeface="Gilda Display"/>
                  <a:sym typeface="Gilda Display"/>
                </a:rPr>
                <a:t>Estos recursos son explotados para enriquecer élites locales y potencias imperialistas, no para el desarrollo interno.</a:t>
              </a:r>
              <a:endParaRPr/>
            </a:p>
            <a:p>
              <a:pPr indent="0" lvl="0" marL="0" marR="0" rtl="0" algn="l">
                <a:lnSpc>
                  <a:spcPct val="140016"/>
                </a:lnSpc>
                <a:spcBef>
                  <a:spcPts val="0"/>
                </a:spcBef>
                <a:spcAft>
                  <a:spcPts val="0"/>
                </a:spcAft>
                <a:buNone/>
              </a:pPr>
              <a:r>
                <a:rPr b="0" i="0" lang="en-US" sz="2499" u="none" cap="none" strike="noStrike">
                  <a:solidFill>
                    <a:srgbClr val="070404"/>
                  </a:solidFill>
                  <a:latin typeface="Gilda Display"/>
                  <a:ea typeface="Gilda Display"/>
                  <a:cs typeface="Gilda Display"/>
                  <a:sym typeface="Gilda Display"/>
                </a:rPr>
                <a:t>El capitalismo bloquea el avance histórico, generando regresión y barbarie en lugar de progreso.</a:t>
              </a:r>
              <a:endParaRPr/>
            </a:p>
          </p:txBody>
        </p:sp>
      </p:grpSp>
      <p:sp>
        <p:nvSpPr>
          <p:cNvPr id="353" name="Google Shape;353;p7"/>
          <p:cNvSpPr txBox="1"/>
          <p:nvPr/>
        </p:nvSpPr>
        <p:spPr>
          <a:xfrm>
            <a:off x="9909499" y="6935804"/>
            <a:ext cx="7057240" cy="1737360"/>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1" i="0" lang="en-US" sz="9600" u="none" cap="none" strike="noStrike">
                <a:solidFill>
                  <a:srgbClr val="070404"/>
                </a:solidFill>
                <a:latin typeface="Arial"/>
                <a:ea typeface="Arial"/>
                <a:cs typeface="Arial"/>
                <a:sym typeface="Arial"/>
              </a:rPr>
              <a:t>Dialéctica</a:t>
            </a:r>
            <a:endParaRPr/>
          </a:p>
        </p:txBody>
      </p:sp>
      <p:grpSp>
        <p:nvGrpSpPr>
          <p:cNvPr id="354" name="Google Shape;354;p7"/>
          <p:cNvGrpSpPr/>
          <p:nvPr/>
        </p:nvGrpSpPr>
        <p:grpSpPr>
          <a:xfrm>
            <a:off x="9535105" y="1564308"/>
            <a:ext cx="7948514" cy="5213137"/>
            <a:chOff x="0" y="0"/>
            <a:chExt cx="10598019" cy="6950849"/>
          </a:xfrm>
        </p:grpSpPr>
        <p:grpSp>
          <p:nvGrpSpPr>
            <p:cNvPr id="355" name="Google Shape;355;p7"/>
            <p:cNvGrpSpPr/>
            <p:nvPr/>
          </p:nvGrpSpPr>
          <p:grpSpPr>
            <a:xfrm>
              <a:off x="187709" y="14958"/>
              <a:ext cx="10227009" cy="6742682"/>
              <a:chOff x="0" y="-38100"/>
              <a:chExt cx="2020150" cy="1331888"/>
            </a:xfrm>
          </p:grpSpPr>
          <p:sp>
            <p:nvSpPr>
              <p:cNvPr id="356" name="Google Shape;356;p7"/>
              <p:cNvSpPr/>
              <p:nvPr/>
            </p:nvSpPr>
            <p:spPr>
              <a:xfrm>
                <a:off x="0" y="0"/>
                <a:ext cx="2020150" cy="1293788"/>
              </a:xfrm>
              <a:custGeom>
                <a:rect b="b" l="l" r="r" t="t"/>
                <a:pathLst>
                  <a:path extrusionOk="0" h="1293788" w="2020150">
                    <a:moveTo>
                      <a:pt x="51476" y="0"/>
                    </a:moveTo>
                    <a:lnTo>
                      <a:pt x="1968673" y="0"/>
                    </a:lnTo>
                    <a:cubicBezTo>
                      <a:pt x="1982326" y="0"/>
                      <a:pt x="1995419" y="5423"/>
                      <a:pt x="2005073" y="15077"/>
                    </a:cubicBezTo>
                    <a:cubicBezTo>
                      <a:pt x="2014727" y="24731"/>
                      <a:pt x="2020150" y="37824"/>
                      <a:pt x="2020150" y="51476"/>
                    </a:cubicBezTo>
                    <a:lnTo>
                      <a:pt x="2020150" y="1242311"/>
                    </a:lnTo>
                    <a:cubicBezTo>
                      <a:pt x="2020150" y="1270741"/>
                      <a:pt x="1997103" y="1293788"/>
                      <a:pt x="1968673" y="1293788"/>
                    </a:cubicBezTo>
                    <a:lnTo>
                      <a:pt x="51476" y="1293788"/>
                    </a:lnTo>
                    <a:cubicBezTo>
                      <a:pt x="37824" y="1293788"/>
                      <a:pt x="24731" y="1288365"/>
                      <a:pt x="15077" y="1278711"/>
                    </a:cubicBezTo>
                    <a:cubicBezTo>
                      <a:pt x="5423" y="1269057"/>
                      <a:pt x="0" y="1255964"/>
                      <a:pt x="0" y="1242311"/>
                    </a:cubicBezTo>
                    <a:lnTo>
                      <a:pt x="0" y="51476"/>
                    </a:lnTo>
                    <a:cubicBezTo>
                      <a:pt x="0" y="37824"/>
                      <a:pt x="5423" y="24731"/>
                      <a:pt x="15077" y="15077"/>
                    </a:cubicBezTo>
                    <a:cubicBezTo>
                      <a:pt x="24731" y="5423"/>
                      <a:pt x="37824" y="0"/>
                      <a:pt x="51476" y="0"/>
                    </a:cubicBezTo>
                    <a:close/>
                  </a:path>
                </a:pathLst>
              </a:custGeom>
              <a:solidFill>
                <a:srgbClr val="000000">
                  <a:alpha val="0"/>
                </a:srgbClr>
              </a:solidFill>
              <a:ln cap="rnd" cmpd="sng" w="19050">
                <a:solidFill>
                  <a:srgbClr val="0704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txBox="1"/>
              <p:nvPr/>
            </p:nvSpPr>
            <p:spPr>
              <a:xfrm>
                <a:off x="0" y="-38100"/>
                <a:ext cx="2020150" cy="13318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8" name="Google Shape;358;p7"/>
            <p:cNvSpPr/>
            <p:nvPr/>
          </p:nvSpPr>
          <p:spPr>
            <a:xfrm>
              <a:off x="0" y="0"/>
              <a:ext cx="1157532" cy="1130552"/>
            </a:xfrm>
            <a:custGeom>
              <a:rect b="b" l="l" r="r" t="t"/>
              <a:pathLst>
                <a:path extrusionOk="0" h="1130552" w="1157532">
                  <a:moveTo>
                    <a:pt x="0" y="0"/>
                  </a:moveTo>
                  <a:lnTo>
                    <a:pt x="1157532" y="0"/>
                  </a:lnTo>
                  <a:lnTo>
                    <a:pt x="1157532" y="1130552"/>
                  </a:lnTo>
                  <a:lnTo>
                    <a:pt x="0" y="1130552"/>
                  </a:lnTo>
                  <a:lnTo>
                    <a:pt x="0" y="0"/>
                  </a:lnTo>
                  <a:close/>
                </a:path>
              </a:pathLst>
            </a:custGeom>
            <a:blipFill rotWithShape="1">
              <a:blip r:embed="rId4">
                <a:alphaModFix/>
              </a:blip>
              <a:stretch>
                <a:fillRect b="0" l="0" r="0" t="0"/>
              </a:stretch>
            </a:blipFill>
            <a:ln>
              <a:noFill/>
            </a:ln>
          </p:spPr>
        </p:sp>
        <p:sp>
          <p:nvSpPr>
            <p:cNvPr id="359" name="Google Shape;359;p7"/>
            <p:cNvSpPr/>
            <p:nvPr/>
          </p:nvSpPr>
          <p:spPr>
            <a:xfrm rot="10800000">
              <a:off x="9440487" y="5820297"/>
              <a:ext cx="1157532" cy="1130552"/>
            </a:xfrm>
            <a:custGeom>
              <a:rect b="b" l="l" r="r" t="t"/>
              <a:pathLst>
                <a:path extrusionOk="0" h="1130552" w="1157532">
                  <a:moveTo>
                    <a:pt x="1157532" y="1130552"/>
                  </a:moveTo>
                  <a:lnTo>
                    <a:pt x="0" y="1130552"/>
                  </a:lnTo>
                  <a:lnTo>
                    <a:pt x="0" y="0"/>
                  </a:lnTo>
                  <a:lnTo>
                    <a:pt x="1157532" y="0"/>
                  </a:lnTo>
                  <a:lnTo>
                    <a:pt x="1157532" y="1130552"/>
                  </a:lnTo>
                  <a:close/>
                </a:path>
              </a:pathLst>
            </a:custGeom>
            <a:blipFill rotWithShape="1">
              <a:blip r:embed="rId4">
                <a:alphaModFix/>
              </a:blip>
              <a:stretch>
                <a:fillRect b="0" l="0" r="0" t="0"/>
              </a:stretch>
            </a:blipFill>
            <a:ln>
              <a:noFill/>
            </a:ln>
          </p:spPr>
        </p:sp>
        <p:sp>
          <p:nvSpPr>
            <p:cNvPr id="360" name="Google Shape;360;p7"/>
            <p:cNvSpPr txBox="1"/>
            <p:nvPr/>
          </p:nvSpPr>
          <p:spPr>
            <a:xfrm>
              <a:off x="897635" y="733220"/>
              <a:ext cx="8807157" cy="5455497"/>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70404"/>
                  </a:solidFill>
                  <a:latin typeface="Gilda Display"/>
                  <a:ea typeface="Gilda Display"/>
                  <a:cs typeface="Gilda Display"/>
                  <a:sym typeface="Gilda Display"/>
                </a:rPr>
                <a:t>La contradicción principal es entre las fuerzas productivas (recursos y mano de obra) y las relaciones de producción capitalistas, distorsionadas por el imperialismo.</a:t>
              </a:r>
              <a:endParaRPr/>
            </a:p>
            <a:p>
              <a:pPr indent="0" lvl="0" marL="0" marR="0" rtl="0" algn="l">
                <a:lnSpc>
                  <a:spcPct val="140015"/>
                </a:lnSpc>
                <a:spcBef>
                  <a:spcPts val="0"/>
                </a:spcBef>
                <a:spcAft>
                  <a:spcPts val="0"/>
                </a:spcAft>
                <a:buNone/>
              </a:pPr>
              <a:r>
                <a:rPr b="0" i="0" lang="en-US" sz="2599" u="none" cap="none" strike="noStrike">
                  <a:solidFill>
                    <a:srgbClr val="070404"/>
                  </a:solidFill>
                  <a:latin typeface="Gilda Display"/>
                  <a:ea typeface="Gilda Display"/>
                  <a:cs typeface="Gilda Display"/>
                  <a:sym typeface="Gilda Display"/>
                </a:rPr>
                <a:t>El golpe de 2021 y la guerra de 2023 son la negación dialéctica de la revolución de 2019.</a:t>
              </a:r>
              <a:endParaRPr/>
            </a:p>
            <a:p>
              <a:pPr indent="0" lvl="0" marL="0" marR="0" rtl="0" algn="l">
                <a:lnSpc>
                  <a:spcPct val="140015"/>
                </a:lnSpc>
                <a:spcBef>
                  <a:spcPts val="0"/>
                </a:spcBef>
                <a:spcAft>
                  <a:spcPts val="0"/>
                </a:spcAft>
                <a:buNone/>
              </a:pPr>
              <a:r>
                <a:rPr b="0" i="0" lang="en-US" sz="2599" u="none" cap="none" strike="noStrike">
                  <a:solidFill>
                    <a:srgbClr val="070404"/>
                  </a:solidFill>
                  <a:latin typeface="Gilda Display"/>
                  <a:ea typeface="Gilda Display"/>
                  <a:cs typeface="Gilda Display"/>
                  <a:sym typeface="Gilda Display"/>
                </a:rPr>
                <a:t>El capitalismo resuelve sus contradicciones mediante la violencia en lugar de la síntesis progresiva.</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404"/>
        </a:solidFill>
      </p:bgPr>
    </p:bg>
    <p:spTree>
      <p:nvGrpSpPr>
        <p:cNvPr id="364" name="Shape 364"/>
        <p:cNvGrpSpPr/>
        <p:nvPr/>
      </p:nvGrpSpPr>
      <p:grpSpPr>
        <a:xfrm>
          <a:off x="0" y="0"/>
          <a:ext cx="0" cy="0"/>
          <a:chOff x="0" y="0"/>
          <a:chExt cx="0" cy="0"/>
        </a:xfrm>
      </p:grpSpPr>
      <p:sp>
        <p:nvSpPr>
          <p:cNvPr id="365" name="Google Shape;365;p8"/>
          <p:cNvSpPr/>
          <p:nvPr/>
        </p:nvSpPr>
        <p:spPr>
          <a:xfrm>
            <a:off x="0" y="-1851660"/>
            <a:ext cx="18288000" cy="13990320"/>
          </a:xfrm>
          <a:custGeom>
            <a:rect b="b" l="l" r="r" t="t"/>
            <a:pathLst>
              <a:path extrusionOk="0" h="13990320" w="18288000">
                <a:moveTo>
                  <a:pt x="0" y="0"/>
                </a:moveTo>
                <a:lnTo>
                  <a:pt x="18288000" y="0"/>
                </a:lnTo>
                <a:lnTo>
                  <a:pt x="18288000" y="13990320"/>
                </a:lnTo>
                <a:lnTo>
                  <a:pt x="0" y="13990320"/>
                </a:lnTo>
                <a:lnTo>
                  <a:pt x="0" y="0"/>
                </a:lnTo>
                <a:close/>
              </a:path>
            </a:pathLst>
          </a:custGeom>
          <a:blipFill rotWithShape="1">
            <a:blip r:embed="rId3">
              <a:alphaModFix/>
            </a:blip>
            <a:stretch>
              <a:fillRect b="0" l="0" r="0" t="0"/>
            </a:stretch>
          </a:blipFill>
          <a:ln>
            <a:noFill/>
          </a:ln>
        </p:spPr>
      </p:sp>
      <p:grpSp>
        <p:nvGrpSpPr>
          <p:cNvPr id="366" name="Google Shape;366;p8"/>
          <p:cNvGrpSpPr/>
          <p:nvPr/>
        </p:nvGrpSpPr>
        <p:grpSpPr>
          <a:xfrm>
            <a:off x="-465858" y="-354887"/>
            <a:ext cx="11747278" cy="10816331"/>
            <a:chOff x="0" y="-38100"/>
            <a:chExt cx="3093933" cy="2848746"/>
          </a:xfrm>
        </p:grpSpPr>
        <p:sp>
          <p:nvSpPr>
            <p:cNvPr id="367" name="Google Shape;367;p8"/>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368" name="Google Shape;368;p8"/>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p8"/>
          <p:cNvGrpSpPr/>
          <p:nvPr/>
        </p:nvGrpSpPr>
        <p:grpSpPr>
          <a:xfrm rot="10800000">
            <a:off x="10771575" y="-344243"/>
            <a:ext cx="9328306" cy="10816331"/>
            <a:chOff x="0" y="-38100"/>
            <a:chExt cx="2456838" cy="2848746"/>
          </a:xfrm>
        </p:grpSpPr>
        <p:sp>
          <p:nvSpPr>
            <p:cNvPr id="370" name="Google Shape;370;p8"/>
            <p:cNvSpPr/>
            <p:nvPr/>
          </p:nvSpPr>
          <p:spPr>
            <a:xfrm>
              <a:off x="0" y="0"/>
              <a:ext cx="2456838" cy="2810646"/>
            </a:xfrm>
            <a:custGeom>
              <a:rect b="b" l="l" r="r" t="t"/>
              <a:pathLst>
                <a:path extrusionOk="0" h="2810646" w="2456838">
                  <a:moveTo>
                    <a:pt x="0" y="0"/>
                  </a:moveTo>
                  <a:lnTo>
                    <a:pt x="2456838" y="0"/>
                  </a:lnTo>
                  <a:lnTo>
                    <a:pt x="2456838"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371" name="Google Shape;371;p8"/>
            <p:cNvSpPr txBox="1"/>
            <p:nvPr/>
          </p:nvSpPr>
          <p:spPr>
            <a:xfrm>
              <a:off x="0" y="-38100"/>
              <a:ext cx="2456838"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72" name="Google Shape;372;p8"/>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3" name="Google Shape;373;p8"/>
          <p:cNvCxnSpPr/>
          <p:nvPr/>
        </p:nvCxnSpPr>
        <p:spPr>
          <a:xfrm rot="10800000">
            <a:off x="-252978" y="9784847"/>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4" name="Google Shape;374;p8"/>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5" name="Google Shape;375;p8"/>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6" name="Google Shape;376;p8"/>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7" name="Google Shape;377;p8"/>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8" name="Google Shape;378;p8"/>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79" name="Google Shape;379;p8"/>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380" name="Google Shape;380;p8"/>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sp>
        <p:nvSpPr>
          <p:cNvPr id="381" name="Google Shape;381;p8"/>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382" name="Google Shape;382;p8"/>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383" name="Google Shape;383;p8"/>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384" name="Google Shape;384;p8"/>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385" name="Google Shape;385;p8"/>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386" name="Google Shape;386;p8"/>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grpSp>
        <p:nvGrpSpPr>
          <p:cNvPr id="387" name="Google Shape;387;p8"/>
          <p:cNvGrpSpPr/>
          <p:nvPr/>
        </p:nvGrpSpPr>
        <p:grpSpPr>
          <a:xfrm>
            <a:off x="595763" y="724884"/>
            <a:ext cx="7882067" cy="8533416"/>
            <a:chOff x="0" y="0"/>
            <a:chExt cx="10509423" cy="11377888"/>
          </a:xfrm>
        </p:grpSpPr>
        <p:grpSp>
          <p:nvGrpSpPr>
            <p:cNvPr id="388" name="Google Shape;388;p8"/>
            <p:cNvGrpSpPr/>
            <p:nvPr/>
          </p:nvGrpSpPr>
          <p:grpSpPr>
            <a:xfrm>
              <a:off x="207810" y="10700"/>
              <a:ext cx="10108573" cy="11165681"/>
              <a:chOff x="0" y="-38100"/>
              <a:chExt cx="1996755" cy="2205567"/>
            </a:xfrm>
          </p:grpSpPr>
          <p:sp>
            <p:nvSpPr>
              <p:cNvPr id="389" name="Google Shape;389;p8"/>
              <p:cNvSpPr/>
              <p:nvPr/>
            </p:nvSpPr>
            <p:spPr>
              <a:xfrm>
                <a:off x="0" y="0"/>
                <a:ext cx="1996755" cy="2167467"/>
              </a:xfrm>
              <a:custGeom>
                <a:rect b="b" l="l" r="r" t="t"/>
                <a:pathLst>
                  <a:path extrusionOk="0" h="2167467" w="1996755">
                    <a:moveTo>
                      <a:pt x="52080" y="0"/>
                    </a:moveTo>
                    <a:lnTo>
                      <a:pt x="1944675" y="0"/>
                    </a:lnTo>
                    <a:cubicBezTo>
                      <a:pt x="1958488" y="0"/>
                      <a:pt x="1971734" y="5487"/>
                      <a:pt x="1981501" y="15254"/>
                    </a:cubicBezTo>
                    <a:cubicBezTo>
                      <a:pt x="1991268" y="25021"/>
                      <a:pt x="1996755" y="38267"/>
                      <a:pt x="1996755" y="52080"/>
                    </a:cubicBezTo>
                    <a:lnTo>
                      <a:pt x="1996755" y="2115387"/>
                    </a:lnTo>
                    <a:cubicBezTo>
                      <a:pt x="1996755" y="2129199"/>
                      <a:pt x="1991268" y="2142446"/>
                      <a:pt x="1981501" y="2152213"/>
                    </a:cubicBezTo>
                    <a:cubicBezTo>
                      <a:pt x="1971734" y="2161980"/>
                      <a:pt x="1958488" y="2167467"/>
                      <a:pt x="1944675" y="2167467"/>
                    </a:cubicBezTo>
                    <a:lnTo>
                      <a:pt x="52080" y="2167467"/>
                    </a:lnTo>
                    <a:cubicBezTo>
                      <a:pt x="38267" y="2167467"/>
                      <a:pt x="25021" y="2161980"/>
                      <a:pt x="15254" y="2152213"/>
                    </a:cubicBezTo>
                    <a:cubicBezTo>
                      <a:pt x="5487" y="2142446"/>
                      <a:pt x="0" y="2129199"/>
                      <a:pt x="0" y="2115387"/>
                    </a:cubicBezTo>
                    <a:lnTo>
                      <a:pt x="0" y="52080"/>
                    </a:lnTo>
                    <a:cubicBezTo>
                      <a:pt x="0" y="38267"/>
                      <a:pt x="5487" y="25021"/>
                      <a:pt x="15254" y="15254"/>
                    </a:cubicBezTo>
                    <a:cubicBezTo>
                      <a:pt x="25021" y="5487"/>
                      <a:pt x="38267" y="0"/>
                      <a:pt x="52080" y="0"/>
                    </a:cubicBezTo>
                    <a:close/>
                  </a:path>
                </a:pathLst>
              </a:custGeom>
              <a:gradFill>
                <a:gsLst>
                  <a:gs pos="0">
                    <a:srgbClr val="000000"/>
                  </a:gs>
                  <a:gs pos="100000">
                    <a:srgbClr val="000000">
                      <a:alpha val="0"/>
                    </a:srgbClr>
                  </a:gs>
                </a:gsLst>
                <a:lin ang="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txBox="1"/>
              <p:nvPr/>
            </p:nvSpPr>
            <p:spPr>
              <a:xfrm>
                <a:off x="0" y="-38100"/>
                <a:ext cx="1996755"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1" name="Google Shape;391;p8"/>
            <p:cNvSpPr txBox="1"/>
            <p:nvPr/>
          </p:nvSpPr>
          <p:spPr>
            <a:xfrm>
              <a:off x="2371153" y="928712"/>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Élites Militares</a:t>
              </a:r>
              <a:endParaRPr/>
            </a:p>
          </p:txBody>
        </p:sp>
        <p:sp>
          <p:nvSpPr>
            <p:cNvPr id="392" name="Google Shape;392;p8"/>
            <p:cNvSpPr txBox="1"/>
            <p:nvPr/>
          </p:nvSpPr>
          <p:spPr>
            <a:xfrm>
              <a:off x="2371153" y="1500815"/>
              <a:ext cx="7215026" cy="17155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Compiten por el control estatal para acumular capital, actuando como burguesía compradora.</a:t>
              </a:r>
              <a:endParaRPr/>
            </a:p>
          </p:txBody>
        </p:sp>
        <p:sp>
          <p:nvSpPr>
            <p:cNvPr id="393" name="Google Shape;393;p8"/>
            <p:cNvSpPr/>
            <p:nvPr/>
          </p:nvSpPr>
          <p:spPr>
            <a:xfrm>
              <a:off x="5262096" y="3506324"/>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5">
                <a:alphaModFix/>
              </a:blip>
              <a:stretch>
                <a:fillRect b="0" l="0" r="0" t="0"/>
              </a:stretch>
            </a:blipFill>
            <a:ln>
              <a:noFill/>
            </a:ln>
          </p:spPr>
        </p:sp>
        <p:sp>
          <p:nvSpPr>
            <p:cNvPr id="394" name="Google Shape;394;p8"/>
            <p:cNvSpPr/>
            <p:nvPr/>
          </p:nvSpPr>
          <p:spPr>
            <a:xfrm>
              <a:off x="5262096" y="7381331"/>
              <a:ext cx="503831" cy="320775"/>
            </a:xfrm>
            <a:custGeom>
              <a:rect b="b" l="l" r="r" t="t"/>
              <a:pathLst>
                <a:path extrusionOk="0" h="320775" w="503831">
                  <a:moveTo>
                    <a:pt x="0" y="0"/>
                  </a:moveTo>
                  <a:lnTo>
                    <a:pt x="503831" y="0"/>
                  </a:lnTo>
                  <a:lnTo>
                    <a:pt x="503831" y="320775"/>
                  </a:lnTo>
                  <a:lnTo>
                    <a:pt x="0" y="320775"/>
                  </a:lnTo>
                  <a:lnTo>
                    <a:pt x="0" y="0"/>
                  </a:lnTo>
                  <a:close/>
                </a:path>
              </a:pathLst>
            </a:custGeom>
            <a:blipFill rotWithShape="1">
              <a:blip r:embed="rId5">
                <a:alphaModFix/>
              </a:blip>
              <a:stretch>
                <a:fillRect b="0" l="0" r="0" t="0"/>
              </a:stretch>
            </a:blipFill>
            <a:ln>
              <a:noFill/>
            </a:ln>
          </p:spPr>
        </p:sp>
        <p:cxnSp>
          <p:nvCxnSpPr>
            <p:cNvPr id="395" name="Google Shape;395;p8"/>
            <p:cNvCxnSpPr/>
            <p:nvPr/>
          </p:nvCxnSpPr>
          <p:spPr>
            <a:xfrm>
              <a:off x="6075297" y="3666712"/>
              <a:ext cx="3708768" cy="0"/>
            </a:xfrm>
            <a:prstGeom prst="straightConnector1">
              <a:avLst/>
            </a:prstGeom>
            <a:noFill/>
            <a:ln cap="flat" cmpd="sng" w="25400">
              <a:solidFill>
                <a:srgbClr val="FFFFFF"/>
              </a:solidFill>
              <a:prstDash val="solid"/>
              <a:round/>
              <a:headEnd len="sm" w="sm" type="none"/>
              <a:tailEnd len="sm" w="sm" type="none"/>
            </a:ln>
          </p:spPr>
        </p:cxnSp>
        <p:cxnSp>
          <p:nvCxnSpPr>
            <p:cNvPr id="396" name="Google Shape;396;p8"/>
            <p:cNvCxnSpPr/>
            <p:nvPr/>
          </p:nvCxnSpPr>
          <p:spPr>
            <a:xfrm>
              <a:off x="6075297" y="7541718"/>
              <a:ext cx="3708768" cy="0"/>
            </a:xfrm>
            <a:prstGeom prst="straightConnector1">
              <a:avLst/>
            </a:prstGeom>
            <a:noFill/>
            <a:ln cap="flat" cmpd="sng" w="25400">
              <a:solidFill>
                <a:srgbClr val="FFFFFF"/>
              </a:solidFill>
              <a:prstDash val="solid"/>
              <a:round/>
              <a:headEnd len="sm" w="sm" type="none"/>
              <a:tailEnd len="sm" w="sm" type="none"/>
            </a:ln>
          </p:spPr>
        </p:cxnSp>
        <p:cxnSp>
          <p:nvCxnSpPr>
            <p:cNvPr id="397" name="Google Shape;397;p8"/>
            <p:cNvCxnSpPr/>
            <p:nvPr/>
          </p:nvCxnSpPr>
          <p:spPr>
            <a:xfrm>
              <a:off x="992324" y="3666712"/>
              <a:ext cx="3964972" cy="0"/>
            </a:xfrm>
            <a:prstGeom prst="straightConnector1">
              <a:avLst/>
            </a:prstGeom>
            <a:noFill/>
            <a:ln cap="flat" cmpd="sng" w="25400">
              <a:solidFill>
                <a:srgbClr val="FFFFFF"/>
              </a:solidFill>
              <a:prstDash val="solid"/>
              <a:round/>
              <a:headEnd len="sm" w="sm" type="none"/>
              <a:tailEnd len="sm" w="sm" type="none"/>
            </a:ln>
          </p:spPr>
        </p:cxnSp>
        <p:cxnSp>
          <p:nvCxnSpPr>
            <p:cNvPr id="398" name="Google Shape;398;p8"/>
            <p:cNvCxnSpPr/>
            <p:nvPr/>
          </p:nvCxnSpPr>
          <p:spPr>
            <a:xfrm>
              <a:off x="992324" y="7541718"/>
              <a:ext cx="3964972" cy="0"/>
            </a:xfrm>
            <a:prstGeom prst="straightConnector1">
              <a:avLst/>
            </a:prstGeom>
            <a:noFill/>
            <a:ln cap="flat" cmpd="sng" w="25400">
              <a:solidFill>
                <a:srgbClr val="FFFFFF"/>
              </a:solidFill>
              <a:prstDash val="solid"/>
              <a:round/>
              <a:headEnd len="sm" w="sm" type="none"/>
              <a:tailEnd len="sm" w="sm" type="none"/>
            </a:ln>
          </p:spPr>
        </p:cxnSp>
        <p:sp>
          <p:nvSpPr>
            <p:cNvPr id="399" name="Google Shape;399;p8"/>
            <p:cNvSpPr txBox="1"/>
            <p:nvPr/>
          </p:nvSpPr>
          <p:spPr>
            <a:xfrm>
              <a:off x="938013" y="1472785"/>
              <a:ext cx="1289841" cy="124714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1.</a:t>
              </a:r>
              <a:endParaRPr/>
            </a:p>
          </p:txBody>
        </p:sp>
        <p:sp>
          <p:nvSpPr>
            <p:cNvPr id="400" name="Google Shape;400;p8"/>
            <p:cNvSpPr txBox="1"/>
            <p:nvPr/>
          </p:nvSpPr>
          <p:spPr>
            <a:xfrm>
              <a:off x="938013" y="4961595"/>
              <a:ext cx="1289841" cy="124714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2.</a:t>
              </a:r>
              <a:endParaRPr/>
            </a:p>
          </p:txBody>
        </p:sp>
        <p:sp>
          <p:nvSpPr>
            <p:cNvPr id="401" name="Google Shape;401;p8"/>
            <p:cNvSpPr txBox="1"/>
            <p:nvPr/>
          </p:nvSpPr>
          <p:spPr>
            <a:xfrm>
              <a:off x="938013" y="8551420"/>
              <a:ext cx="1289841" cy="124714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3.</a:t>
              </a:r>
              <a:endParaRPr/>
            </a:p>
          </p:txBody>
        </p:sp>
        <p:sp>
          <p:nvSpPr>
            <p:cNvPr id="402" name="Google Shape;402;p8"/>
            <p:cNvSpPr txBox="1"/>
            <p:nvPr/>
          </p:nvSpPr>
          <p:spPr>
            <a:xfrm>
              <a:off x="2371153" y="4795388"/>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Clase Obrera y Campesina</a:t>
              </a:r>
              <a:endParaRPr/>
            </a:p>
          </p:txBody>
        </p:sp>
        <p:sp>
          <p:nvSpPr>
            <p:cNvPr id="403" name="Google Shape;403;p8"/>
            <p:cNvSpPr txBox="1"/>
            <p:nvPr/>
          </p:nvSpPr>
          <p:spPr>
            <a:xfrm>
              <a:off x="2371153" y="5367491"/>
              <a:ext cx="7215026" cy="11313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Marginada y victimizada, sufre la explotación y la guerra fratricida.</a:t>
              </a:r>
              <a:endParaRPr/>
            </a:p>
          </p:txBody>
        </p:sp>
        <p:sp>
          <p:nvSpPr>
            <p:cNvPr id="404" name="Google Shape;404;p8"/>
            <p:cNvSpPr txBox="1"/>
            <p:nvPr/>
          </p:nvSpPr>
          <p:spPr>
            <a:xfrm>
              <a:off x="2371153" y="8111950"/>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RSF</a:t>
              </a:r>
              <a:endParaRPr/>
            </a:p>
          </p:txBody>
        </p:sp>
        <p:sp>
          <p:nvSpPr>
            <p:cNvPr id="405" name="Google Shape;405;p8"/>
            <p:cNvSpPr txBox="1"/>
            <p:nvPr/>
          </p:nvSpPr>
          <p:spPr>
            <a:xfrm>
              <a:off x="2371153" y="8684053"/>
              <a:ext cx="7215026" cy="17155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Originada en las milicias Janjaweed, actúa como fuerza represora al servicio de intereses capitalistas.</a:t>
              </a:r>
              <a:endParaRPr/>
            </a:p>
          </p:txBody>
        </p:sp>
        <p:sp>
          <p:nvSpPr>
            <p:cNvPr id="406" name="Google Shape;406;p8"/>
            <p:cNvSpPr/>
            <p:nvPr/>
          </p:nvSpPr>
          <p:spPr>
            <a:xfrm flipH="1">
              <a:off x="9351891" y="0"/>
              <a:ext cx="1157532" cy="1130552"/>
            </a:xfrm>
            <a:custGeom>
              <a:rect b="b" l="l" r="r" t="t"/>
              <a:pathLst>
                <a:path extrusionOk="0" h="1130552" w="1157532">
                  <a:moveTo>
                    <a:pt x="1157532" y="0"/>
                  </a:moveTo>
                  <a:lnTo>
                    <a:pt x="0" y="0"/>
                  </a:lnTo>
                  <a:lnTo>
                    <a:pt x="0" y="1130552"/>
                  </a:lnTo>
                  <a:lnTo>
                    <a:pt x="1157532" y="1130552"/>
                  </a:lnTo>
                  <a:lnTo>
                    <a:pt x="1157532" y="0"/>
                  </a:lnTo>
                  <a:close/>
                </a:path>
              </a:pathLst>
            </a:custGeom>
            <a:blipFill rotWithShape="1">
              <a:blip r:embed="rId6">
                <a:alphaModFix/>
              </a:blip>
              <a:stretch>
                <a:fillRect b="0" l="0" r="0" t="0"/>
              </a:stretch>
            </a:blipFill>
            <a:ln>
              <a:noFill/>
            </a:ln>
          </p:spPr>
        </p:sp>
        <p:sp>
          <p:nvSpPr>
            <p:cNvPr id="407" name="Google Shape;407;p8"/>
            <p:cNvSpPr/>
            <p:nvPr/>
          </p:nvSpPr>
          <p:spPr>
            <a:xfrm flipH="1" rot="10800000">
              <a:off x="0" y="10247336"/>
              <a:ext cx="1157532" cy="1130552"/>
            </a:xfrm>
            <a:custGeom>
              <a:rect b="b" l="l" r="r" t="t"/>
              <a:pathLst>
                <a:path extrusionOk="0" h="1130552" w="1157532">
                  <a:moveTo>
                    <a:pt x="0" y="1130552"/>
                  </a:moveTo>
                  <a:lnTo>
                    <a:pt x="1157532" y="1130552"/>
                  </a:lnTo>
                  <a:lnTo>
                    <a:pt x="1157532" y="0"/>
                  </a:lnTo>
                  <a:lnTo>
                    <a:pt x="0" y="0"/>
                  </a:lnTo>
                  <a:lnTo>
                    <a:pt x="0" y="1130552"/>
                  </a:lnTo>
                  <a:close/>
                </a:path>
              </a:pathLst>
            </a:custGeom>
            <a:blipFill rotWithShape="1">
              <a:blip r:embed="rId6">
                <a:alphaModFix/>
              </a:blip>
              <a:stretch>
                <a:fillRect b="0" l="0" r="0" t="0"/>
              </a:stretch>
            </a:blipFill>
            <a:ln>
              <a:noFill/>
            </a:ln>
          </p:spPr>
        </p:sp>
      </p:grpSp>
      <p:sp>
        <p:nvSpPr>
          <p:cNvPr id="408" name="Google Shape;408;p8"/>
          <p:cNvSpPr/>
          <p:nvPr/>
        </p:nvSpPr>
        <p:spPr>
          <a:xfrm>
            <a:off x="11077575" y="1028700"/>
            <a:ext cx="6029905" cy="5246370"/>
          </a:xfrm>
          <a:custGeom>
            <a:rect b="b" l="l" r="r" t="t"/>
            <a:pathLst>
              <a:path extrusionOk="0" h="812800" w="934190">
                <a:moveTo>
                  <a:pt x="29530" y="0"/>
                </a:moveTo>
                <a:lnTo>
                  <a:pt x="904660" y="0"/>
                </a:lnTo>
                <a:cubicBezTo>
                  <a:pt x="912492" y="0"/>
                  <a:pt x="920003" y="3111"/>
                  <a:pt x="925541" y="8649"/>
                </a:cubicBezTo>
                <a:cubicBezTo>
                  <a:pt x="931079" y="14187"/>
                  <a:pt x="934190" y="21698"/>
                  <a:pt x="934190" y="29530"/>
                </a:cubicBezTo>
                <a:lnTo>
                  <a:pt x="934190" y="783270"/>
                </a:lnTo>
                <a:cubicBezTo>
                  <a:pt x="934190" y="799579"/>
                  <a:pt x="920969" y="812800"/>
                  <a:pt x="904660" y="812800"/>
                </a:cubicBezTo>
                <a:lnTo>
                  <a:pt x="29530" y="812800"/>
                </a:lnTo>
                <a:cubicBezTo>
                  <a:pt x="13221" y="812800"/>
                  <a:pt x="0" y="799579"/>
                  <a:pt x="0" y="783270"/>
                </a:cubicBezTo>
                <a:lnTo>
                  <a:pt x="0" y="29530"/>
                </a:lnTo>
                <a:cubicBezTo>
                  <a:pt x="0" y="13221"/>
                  <a:pt x="13221" y="0"/>
                  <a:pt x="29530" y="0"/>
                </a:cubicBezTo>
                <a:close/>
              </a:path>
            </a:pathLst>
          </a:custGeom>
          <a:blipFill rotWithShape="1">
            <a:blip r:embed="rId7">
              <a:alphaModFix/>
            </a:blip>
            <a:stretch>
              <a:fillRect b="0" l="0" r="-29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8"/>
          <p:cNvGrpSpPr/>
          <p:nvPr/>
        </p:nvGrpSpPr>
        <p:grpSpPr>
          <a:xfrm rot="6697527">
            <a:off x="10899523" y="-5198558"/>
            <a:ext cx="9323837" cy="9681089"/>
            <a:chOff x="0" y="-38100"/>
            <a:chExt cx="2455661" cy="2549752"/>
          </a:xfrm>
        </p:grpSpPr>
        <p:sp>
          <p:nvSpPr>
            <p:cNvPr id="410" name="Google Shape;410;p8"/>
            <p:cNvSpPr/>
            <p:nvPr/>
          </p:nvSpPr>
          <p:spPr>
            <a:xfrm>
              <a:off x="0" y="0"/>
              <a:ext cx="2455661" cy="2511652"/>
            </a:xfrm>
            <a:custGeom>
              <a:rect b="b" l="l" r="r" t="t"/>
              <a:pathLst>
                <a:path extrusionOk="0" h="2511652" w="2455661">
                  <a:moveTo>
                    <a:pt x="0" y="0"/>
                  </a:moveTo>
                  <a:lnTo>
                    <a:pt x="2455661" y="0"/>
                  </a:lnTo>
                  <a:lnTo>
                    <a:pt x="2455661" y="2511652"/>
                  </a:lnTo>
                  <a:lnTo>
                    <a:pt x="0" y="2511652"/>
                  </a:lnTo>
                  <a:close/>
                </a:path>
              </a:pathLst>
            </a:custGeom>
            <a:gradFill>
              <a:gsLst>
                <a:gs pos="0">
                  <a:srgbClr val="000000"/>
                </a:gs>
                <a:gs pos="100000">
                  <a:srgbClr val="000000">
                    <a:alpha val="0"/>
                  </a:srgbClr>
                </a:gs>
              </a:gsLst>
              <a:lin ang="0" scaled="0"/>
            </a:gradFill>
            <a:ln>
              <a:noFill/>
            </a:ln>
          </p:spPr>
        </p:sp>
        <p:sp>
          <p:nvSpPr>
            <p:cNvPr id="411" name="Google Shape;411;p8"/>
            <p:cNvSpPr txBox="1"/>
            <p:nvPr/>
          </p:nvSpPr>
          <p:spPr>
            <a:xfrm>
              <a:off x="0" y="-38100"/>
              <a:ext cx="2455661" cy="25497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2" name="Google Shape;412;p8"/>
          <p:cNvSpPr txBox="1"/>
          <p:nvPr/>
        </p:nvSpPr>
        <p:spPr>
          <a:xfrm>
            <a:off x="9010650" y="6617453"/>
            <a:ext cx="8096830" cy="2692654"/>
          </a:xfrm>
          <a:prstGeom prst="rect">
            <a:avLst/>
          </a:prstGeom>
          <a:noFill/>
          <a:ln>
            <a:noFill/>
          </a:ln>
        </p:spPr>
        <p:txBody>
          <a:bodyPr anchorCtr="0" anchor="t" bIns="0" lIns="0" spcFirstLastPara="1" rIns="0" wrap="square" tIns="0">
            <a:spAutoFit/>
          </a:bodyPr>
          <a:lstStyle/>
          <a:p>
            <a:pPr indent="0" lvl="0" marL="0" marR="0" rtl="0" algn="r">
              <a:lnSpc>
                <a:spcPct val="116001"/>
              </a:lnSpc>
              <a:spcBef>
                <a:spcPts val="0"/>
              </a:spcBef>
              <a:spcAft>
                <a:spcPts val="0"/>
              </a:spcAft>
              <a:buNone/>
            </a:pPr>
            <a:r>
              <a:rPr b="1" i="0" lang="en-US" sz="8799" u="none" cap="none" strike="noStrike">
                <a:solidFill>
                  <a:srgbClr val="FFFFFF"/>
                </a:solidFill>
                <a:latin typeface="Arial"/>
                <a:ea typeface="Arial"/>
                <a:cs typeface="Arial"/>
                <a:sym typeface="Arial"/>
              </a:rPr>
              <a:t>Lucha de Clases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404"/>
        </a:solidFill>
      </p:bgPr>
    </p:bg>
    <p:spTree>
      <p:nvGrpSpPr>
        <p:cNvPr id="416" name="Shape 416"/>
        <p:cNvGrpSpPr/>
        <p:nvPr/>
      </p:nvGrpSpPr>
      <p:grpSpPr>
        <a:xfrm>
          <a:off x="0" y="0"/>
          <a:ext cx="0" cy="0"/>
          <a:chOff x="0" y="0"/>
          <a:chExt cx="0" cy="0"/>
        </a:xfrm>
      </p:grpSpPr>
      <p:sp>
        <p:nvSpPr>
          <p:cNvPr id="417" name="Google Shape;417;p9"/>
          <p:cNvSpPr/>
          <p:nvPr/>
        </p:nvSpPr>
        <p:spPr>
          <a:xfrm>
            <a:off x="59226" y="-1808762"/>
            <a:ext cx="18239965" cy="12095762"/>
          </a:xfrm>
          <a:custGeom>
            <a:rect b="b" l="l" r="r" t="t"/>
            <a:pathLst>
              <a:path extrusionOk="0" h="12095762" w="18239965">
                <a:moveTo>
                  <a:pt x="0" y="0"/>
                </a:moveTo>
                <a:lnTo>
                  <a:pt x="18239966" y="0"/>
                </a:lnTo>
                <a:lnTo>
                  <a:pt x="18239966" y="12095762"/>
                </a:lnTo>
                <a:lnTo>
                  <a:pt x="0" y="12095762"/>
                </a:lnTo>
                <a:lnTo>
                  <a:pt x="0" y="0"/>
                </a:lnTo>
                <a:close/>
              </a:path>
            </a:pathLst>
          </a:custGeom>
          <a:blipFill rotWithShape="1">
            <a:blip r:embed="rId3">
              <a:alphaModFix/>
            </a:blip>
            <a:stretch>
              <a:fillRect b="-232" l="0" r="0" t="-233"/>
            </a:stretch>
          </a:blipFill>
          <a:ln>
            <a:noFill/>
          </a:ln>
        </p:spPr>
      </p:sp>
      <p:grpSp>
        <p:nvGrpSpPr>
          <p:cNvPr id="418" name="Google Shape;418;p9"/>
          <p:cNvGrpSpPr/>
          <p:nvPr/>
        </p:nvGrpSpPr>
        <p:grpSpPr>
          <a:xfrm>
            <a:off x="-897178" y="-529331"/>
            <a:ext cx="11747278" cy="10816331"/>
            <a:chOff x="0" y="-38100"/>
            <a:chExt cx="3093933" cy="2848746"/>
          </a:xfrm>
        </p:grpSpPr>
        <p:sp>
          <p:nvSpPr>
            <p:cNvPr id="419" name="Google Shape;419;p9"/>
            <p:cNvSpPr/>
            <p:nvPr/>
          </p:nvSpPr>
          <p:spPr>
            <a:xfrm>
              <a:off x="0" y="0"/>
              <a:ext cx="3093933" cy="2810646"/>
            </a:xfrm>
            <a:custGeom>
              <a:rect b="b" l="l" r="r" t="t"/>
              <a:pathLst>
                <a:path extrusionOk="0" h="2810646" w="3093933">
                  <a:moveTo>
                    <a:pt x="0" y="0"/>
                  </a:moveTo>
                  <a:lnTo>
                    <a:pt x="3093933" y="0"/>
                  </a:lnTo>
                  <a:lnTo>
                    <a:pt x="3093933" y="2810646"/>
                  </a:lnTo>
                  <a:lnTo>
                    <a:pt x="0" y="2810646"/>
                  </a:lnTo>
                  <a:close/>
                </a:path>
              </a:pathLst>
            </a:custGeom>
            <a:gradFill>
              <a:gsLst>
                <a:gs pos="0">
                  <a:srgbClr val="000000"/>
                </a:gs>
                <a:gs pos="100000">
                  <a:srgbClr val="000000">
                    <a:alpha val="0"/>
                  </a:srgbClr>
                </a:gs>
              </a:gsLst>
              <a:lin ang="0" scaled="0"/>
            </a:gradFill>
            <a:ln>
              <a:noFill/>
            </a:ln>
          </p:spPr>
        </p:sp>
        <p:sp>
          <p:nvSpPr>
            <p:cNvPr id="420" name="Google Shape;420;p9"/>
            <p:cNvSpPr txBox="1"/>
            <p:nvPr/>
          </p:nvSpPr>
          <p:spPr>
            <a:xfrm>
              <a:off x="0" y="-38100"/>
              <a:ext cx="3093933"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9"/>
          <p:cNvGrpSpPr/>
          <p:nvPr/>
        </p:nvGrpSpPr>
        <p:grpSpPr>
          <a:xfrm rot="10800000">
            <a:off x="11376487" y="-256660"/>
            <a:ext cx="6922705" cy="10816331"/>
            <a:chOff x="0" y="-38100"/>
            <a:chExt cx="1823264" cy="2848746"/>
          </a:xfrm>
        </p:grpSpPr>
        <p:sp>
          <p:nvSpPr>
            <p:cNvPr id="422" name="Google Shape;422;p9"/>
            <p:cNvSpPr/>
            <p:nvPr/>
          </p:nvSpPr>
          <p:spPr>
            <a:xfrm>
              <a:off x="0" y="0"/>
              <a:ext cx="1823264" cy="2810646"/>
            </a:xfrm>
            <a:custGeom>
              <a:rect b="b" l="l" r="r" t="t"/>
              <a:pathLst>
                <a:path extrusionOk="0" h="2810646" w="1823264">
                  <a:moveTo>
                    <a:pt x="0" y="0"/>
                  </a:moveTo>
                  <a:lnTo>
                    <a:pt x="1823264" y="0"/>
                  </a:lnTo>
                  <a:lnTo>
                    <a:pt x="1823264" y="2810646"/>
                  </a:lnTo>
                  <a:lnTo>
                    <a:pt x="0" y="2810646"/>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423" name="Google Shape;423;p9"/>
            <p:cNvSpPr txBox="1"/>
            <p:nvPr/>
          </p:nvSpPr>
          <p:spPr>
            <a:xfrm>
              <a:off x="0" y="-38100"/>
              <a:ext cx="1823264" cy="284874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24" name="Google Shape;424;p9"/>
          <p:cNvCxnSpPr/>
          <p:nvPr/>
        </p:nvCxnSpPr>
        <p:spPr>
          <a:xfrm rot="10800000">
            <a:off x="-252978" y="465950"/>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25" name="Google Shape;425;p9"/>
          <p:cNvCxnSpPr/>
          <p:nvPr/>
        </p:nvCxnSpPr>
        <p:spPr>
          <a:xfrm rot="10800000">
            <a:off x="-252978" y="9784847"/>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26" name="Google Shape;426;p9"/>
          <p:cNvCxnSpPr/>
          <p:nvPr/>
        </p:nvCxnSpPr>
        <p:spPr>
          <a:xfrm rot="10800000">
            <a:off x="-252978" y="6690895"/>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27" name="Google Shape;427;p9"/>
          <p:cNvCxnSpPr/>
          <p:nvPr/>
        </p:nvCxnSpPr>
        <p:spPr>
          <a:xfrm rot="10800000">
            <a:off x="-252978" y="3578423"/>
            <a:ext cx="20352859" cy="0"/>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28" name="Google Shape;428;p9"/>
          <p:cNvCxnSpPr/>
          <p:nvPr/>
        </p:nvCxnSpPr>
        <p:spPr>
          <a:xfrm>
            <a:off x="500351"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29" name="Google Shape;429;p9"/>
          <p:cNvCxnSpPr/>
          <p:nvPr/>
        </p:nvCxnSpPr>
        <p:spPr>
          <a:xfrm>
            <a:off x="3638299" y="-1045156"/>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30" name="Google Shape;430;p9"/>
          <p:cNvCxnSpPr/>
          <p:nvPr/>
        </p:nvCxnSpPr>
        <p:spPr>
          <a:xfrm>
            <a:off x="1343811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31" name="Google Shape;431;p9"/>
          <p:cNvCxnSpPr/>
          <p:nvPr/>
        </p:nvCxnSpPr>
        <p:spPr>
          <a:xfrm>
            <a:off x="9125530"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cxnSp>
        <p:nvCxnSpPr>
          <p:cNvPr id="432" name="Google Shape;432;p9"/>
          <p:cNvCxnSpPr/>
          <p:nvPr/>
        </p:nvCxnSpPr>
        <p:spPr>
          <a:xfrm>
            <a:off x="17750709" y="0"/>
            <a:ext cx="0" cy="11506601"/>
          </a:xfrm>
          <a:prstGeom prst="straightConnector1">
            <a:avLst/>
          </a:prstGeom>
          <a:noFill/>
          <a:ln cap="flat" cmpd="sng" w="19050">
            <a:solidFill>
              <a:srgbClr val="FFFFFF">
                <a:alpha val="10588"/>
              </a:srgbClr>
            </a:solidFill>
            <a:prstDash val="solid"/>
            <a:round/>
            <a:headEnd len="sm" w="sm" type="none"/>
            <a:tailEnd len="sm" w="sm" type="none"/>
          </a:ln>
        </p:spPr>
      </p:cxnSp>
      <p:grpSp>
        <p:nvGrpSpPr>
          <p:cNvPr id="433" name="Google Shape;433;p9"/>
          <p:cNvGrpSpPr/>
          <p:nvPr/>
        </p:nvGrpSpPr>
        <p:grpSpPr>
          <a:xfrm>
            <a:off x="9335066" y="884039"/>
            <a:ext cx="7581430" cy="8374261"/>
            <a:chOff x="0" y="-38100"/>
            <a:chExt cx="1996755" cy="2205567"/>
          </a:xfrm>
        </p:grpSpPr>
        <p:sp>
          <p:nvSpPr>
            <p:cNvPr id="434" name="Google Shape;434;p9"/>
            <p:cNvSpPr/>
            <p:nvPr/>
          </p:nvSpPr>
          <p:spPr>
            <a:xfrm>
              <a:off x="0" y="0"/>
              <a:ext cx="1996755" cy="2167467"/>
            </a:xfrm>
            <a:custGeom>
              <a:rect b="b" l="l" r="r" t="t"/>
              <a:pathLst>
                <a:path extrusionOk="0" h="2167467" w="1996755">
                  <a:moveTo>
                    <a:pt x="52080" y="0"/>
                  </a:moveTo>
                  <a:lnTo>
                    <a:pt x="1944675" y="0"/>
                  </a:lnTo>
                  <a:cubicBezTo>
                    <a:pt x="1958488" y="0"/>
                    <a:pt x="1971734" y="5487"/>
                    <a:pt x="1981501" y="15254"/>
                  </a:cubicBezTo>
                  <a:cubicBezTo>
                    <a:pt x="1991268" y="25021"/>
                    <a:pt x="1996755" y="38267"/>
                    <a:pt x="1996755" y="52080"/>
                  </a:cubicBezTo>
                  <a:lnTo>
                    <a:pt x="1996755" y="2115387"/>
                  </a:lnTo>
                  <a:cubicBezTo>
                    <a:pt x="1996755" y="2129199"/>
                    <a:pt x="1991268" y="2142446"/>
                    <a:pt x="1981501" y="2152213"/>
                  </a:cubicBezTo>
                  <a:cubicBezTo>
                    <a:pt x="1971734" y="2161980"/>
                    <a:pt x="1958488" y="2167467"/>
                    <a:pt x="1944675" y="2167467"/>
                  </a:cubicBezTo>
                  <a:lnTo>
                    <a:pt x="52080" y="2167467"/>
                  </a:lnTo>
                  <a:cubicBezTo>
                    <a:pt x="38267" y="2167467"/>
                    <a:pt x="25021" y="2161980"/>
                    <a:pt x="15254" y="2152213"/>
                  </a:cubicBezTo>
                  <a:cubicBezTo>
                    <a:pt x="5487" y="2142446"/>
                    <a:pt x="0" y="2129199"/>
                    <a:pt x="0" y="2115387"/>
                  </a:cubicBezTo>
                  <a:lnTo>
                    <a:pt x="0" y="52080"/>
                  </a:lnTo>
                  <a:cubicBezTo>
                    <a:pt x="0" y="38267"/>
                    <a:pt x="5487" y="25021"/>
                    <a:pt x="15254" y="15254"/>
                  </a:cubicBezTo>
                  <a:cubicBezTo>
                    <a:pt x="25021" y="5487"/>
                    <a:pt x="38267" y="0"/>
                    <a:pt x="52080" y="0"/>
                  </a:cubicBezTo>
                  <a:close/>
                </a:path>
              </a:pathLst>
            </a:custGeom>
            <a:gradFill>
              <a:gsLst>
                <a:gs pos="0">
                  <a:srgbClr val="000000"/>
                </a:gs>
                <a:gs pos="100000">
                  <a:srgbClr val="000000">
                    <a:alpha val="0"/>
                  </a:srgbClr>
                </a:gs>
              </a:gsLst>
              <a:lin ang="0" scaled="0"/>
            </a:gra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txBox="1"/>
            <p:nvPr/>
          </p:nvSpPr>
          <p:spPr>
            <a:xfrm>
              <a:off x="0" y="-38100"/>
              <a:ext cx="1996755"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6" name="Google Shape;436;p9"/>
          <p:cNvSpPr/>
          <p:nvPr/>
        </p:nvSpPr>
        <p:spPr>
          <a:xfrm>
            <a:off x="-107018"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37" name="Google Shape;437;p9"/>
          <p:cNvSpPr/>
          <p:nvPr/>
        </p:nvSpPr>
        <p:spPr>
          <a:xfrm>
            <a:off x="-107018"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38" name="Google Shape;438;p9"/>
          <p:cNvSpPr/>
          <p:nvPr/>
        </p:nvSpPr>
        <p:spPr>
          <a:xfrm>
            <a:off x="6071676"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39" name="Google Shape;439;p9"/>
          <p:cNvSpPr/>
          <p:nvPr/>
        </p:nvSpPr>
        <p:spPr>
          <a:xfrm>
            <a:off x="6071676"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40" name="Google Shape;440;p9"/>
          <p:cNvSpPr/>
          <p:nvPr/>
        </p:nvSpPr>
        <p:spPr>
          <a:xfrm>
            <a:off x="12250370" y="9709640"/>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41" name="Google Shape;441;p9"/>
          <p:cNvSpPr/>
          <p:nvPr/>
        </p:nvSpPr>
        <p:spPr>
          <a:xfrm>
            <a:off x="12250370" y="387312"/>
            <a:ext cx="6178694" cy="157276"/>
          </a:xfrm>
          <a:custGeom>
            <a:rect b="b" l="l" r="r" t="t"/>
            <a:pathLst>
              <a:path extrusionOk="0" h="157276" w="6178694">
                <a:moveTo>
                  <a:pt x="0" y="0"/>
                </a:moveTo>
                <a:lnTo>
                  <a:pt x="6178694" y="0"/>
                </a:lnTo>
                <a:lnTo>
                  <a:pt x="6178694" y="157276"/>
                </a:lnTo>
                <a:lnTo>
                  <a:pt x="0" y="157276"/>
                </a:lnTo>
                <a:lnTo>
                  <a:pt x="0" y="0"/>
                </a:lnTo>
                <a:close/>
              </a:path>
            </a:pathLst>
          </a:custGeom>
          <a:blipFill rotWithShape="1">
            <a:blip r:embed="rId4">
              <a:alphaModFix/>
            </a:blip>
            <a:stretch>
              <a:fillRect b="0" l="0" r="0" t="0"/>
            </a:stretch>
          </a:blipFill>
          <a:ln>
            <a:noFill/>
          </a:ln>
        </p:spPr>
      </p:sp>
      <p:sp>
        <p:nvSpPr>
          <p:cNvPr id="442" name="Google Shape;442;p9"/>
          <p:cNvSpPr/>
          <p:nvPr/>
        </p:nvSpPr>
        <p:spPr>
          <a:xfrm>
            <a:off x="1307728" y="-831691"/>
            <a:ext cx="5112619" cy="6981949"/>
          </a:xfrm>
          <a:custGeom>
            <a:rect b="b" l="l" r="r" t="t"/>
            <a:pathLst>
              <a:path extrusionOk="0" h="1075893" w="787836">
                <a:moveTo>
                  <a:pt x="262754" y="1056824"/>
                </a:moveTo>
                <a:cubicBezTo>
                  <a:pt x="303144" y="1068338"/>
                  <a:pt x="349063" y="1075893"/>
                  <a:pt x="394130" y="1075893"/>
                </a:cubicBezTo>
                <a:cubicBezTo>
                  <a:pt x="439199" y="1075893"/>
                  <a:pt x="482566" y="1069416"/>
                  <a:pt x="522531" y="1057902"/>
                </a:cubicBezTo>
                <a:cubicBezTo>
                  <a:pt x="523382" y="1057543"/>
                  <a:pt x="524232" y="1057543"/>
                  <a:pt x="525082" y="1057183"/>
                </a:cubicBezTo>
                <a:cubicBezTo>
                  <a:pt x="675166" y="1011128"/>
                  <a:pt x="785710" y="889514"/>
                  <a:pt x="787836" y="741547"/>
                </a:cubicBezTo>
                <a:lnTo>
                  <a:pt x="787836" y="0"/>
                </a:lnTo>
                <a:lnTo>
                  <a:pt x="0" y="0"/>
                </a:lnTo>
                <a:lnTo>
                  <a:pt x="0" y="740997"/>
                </a:lnTo>
                <a:cubicBezTo>
                  <a:pt x="2126" y="890233"/>
                  <a:pt x="110969" y="1011848"/>
                  <a:pt x="262754" y="1056824"/>
                </a:cubicBezTo>
                <a:close/>
              </a:path>
            </a:pathLst>
          </a:custGeom>
          <a:blipFill rotWithShape="1">
            <a:blip r:embed="rId5">
              <a:alphaModFix/>
            </a:blip>
            <a:stretch>
              <a:fillRect b="-4848" l="0" r="0" t="-4849"/>
            </a:stretch>
          </a:blip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9"/>
          <p:cNvGrpSpPr/>
          <p:nvPr/>
        </p:nvGrpSpPr>
        <p:grpSpPr>
          <a:xfrm rot="5400000">
            <a:off x="2868556" y="-2279499"/>
            <a:ext cx="2078749" cy="5405055"/>
            <a:chOff x="0" y="-38100"/>
            <a:chExt cx="547489" cy="1423553"/>
          </a:xfrm>
        </p:grpSpPr>
        <p:sp>
          <p:nvSpPr>
            <p:cNvPr id="444" name="Google Shape;444;p9"/>
            <p:cNvSpPr/>
            <p:nvPr/>
          </p:nvSpPr>
          <p:spPr>
            <a:xfrm>
              <a:off x="0" y="0"/>
              <a:ext cx="547489" cy="1385453"/>
            </a:xfrm>
            <a:custGeom>
              <a:rect b="b" l="l" r="r" t="t"/>
              <a:pathLst>
                <a:path extrusionOk="0" h="1385453" w="547489">
                  <a:moveTo>
                    <a:pt x="0" y="0"/>
                  </a:moveTo>
                  <a:lnTo>
                    <a:pt x="547489" y="0"/>
                  </a:lnTo>
                  <a:lnTo>
                    <a:pt x="547489" y="1385453"/>
                  </a:lnTo>
                  <a:lnTo>
                    <a:pt x="0" y="1385453"/>
                  </a:lnTo>
                  <a:close/>
                </a:path>
              </a:pathLst>
            </a:custGeom>
            <a:gradFill>
              <a:gsLst>
                <a:gs pos="0">
                  <a:srgbClr val="000000"/>
                </a:gs>
                <a:gs pos="33333">
                  <a:srgbClr val="000000">
                    <a:alpha val="85882"/>
                  </a:srgbClr>
                </a:gs>
                <a:gs pos="66667">
                  <a:srgbClr val="000000">
                    <a:alpha val="75294"/>
                  </a:srgbClr>
                </a:gs>
                <a:gs pos="100000">
                  <a:srgbClr val="000000">
                    <a:alpha val="0"/>
                  </a:srgbClr>
                </a:gs>
              </a:gsLst>
              <a:lin ang="0" scaled="0"/>
            </a:gradFill>
            <a:ln>
              <a:noFill/>
            </a:ln>
          </p:spPr>
        </p:sp>
        <p:sp>
          <p:nvSpPr>
            <p:cNvPr id="445" name="Google Shape;445;p9"/>
            <p:cNvSpPr txBox="1"/>
            <p:nvPr/>
          </p:nvSpPr>
          <p:spPr>
            <a:xfrm>
              <a:off x="0" y="-38100"/>
              <a:ext cx="547489" cy="14235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9"/>
          <p:cNvGrpSpPr/>
          <p:nvPr/>
        </p:nvGrpSpPr>
        <p:grpSpPr>
          <a:xfrm>
            <a:off x="4816074" y="4284206"/>
            <a:ext cx="2368387" cy="2368387"/>
            <a:chOff x="0" y="0"/>
            <a:chExt cx="812800" cy="812800"/>
          </a:xfrm>
        </p:grpSpPr>
        <p:sp>
          <p:nvSpPr>
            <p:cNvPr id="447" name="Google Shape;44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FFFFF">
                    <a:alpha val="15294"/>
                  </a:srgbClr>
                </a:gs>
                <a:gs pos="25000">
                  <a:srgbClr val="FFFFFF">
                    <a:alpha val="25882"/>
                  </a:srgbClr>
                </a:gs>
                <a:gs pos="50000">
                  <a:srgbClr val="FFFFFF">
                    <a:alpha val="45882"/>
                  </a:srgbClr>
                </a:gs>
                <a:gs pos="75000">
                  <a:srgbClr val="FFFFFF">
                    <a:alpha val="25882"/>
                  </a:srgbClr>
                </a:gs>
                <a:gs pos="100000">
                  <a:srgbClr val="FFFFFF">
                    <a:alpha val="15686"/>
                  </a:srgbClr>
                </a:gs>
              </a:gsLst>
              <a:lin ang="2700000" scaled="0"/>
            </a:gra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9"/>
          <p:cNvGrpSpPr/>
          <p:nvPr/>
        </p:nvGrpSpPr>
        <p:grpSpPr>
          <a:xfrm>
            <a:off x="10957574" y="1791623"/>
            <a:ext cx="5411270" cy="1277596"/>
            <a:chOff x="0" y="-85725"/>
            <a:chExt cx="7215026" cy="1703461"/>
          </a:xfrm>
        </p:grpSpPr>
        <p:sp>
          <p:nvSpPr>
            <p:cNvPr id="450" name="Google Shape;450;p9"/>
            <p:cNvSpPr txBox="1"/>
            <p:nvPr/>
          </p:nvSpPr>
          <p:spPr>
            <a:xfrm>
              <a:off x="0" y="-85725"/>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Emiratos Árabes Unidos</a:t>
              </a:r>
              <a:endParaRPr/>
            </a:p>
          </p:txBody>
        </p:sp>
        <p:sp>
          <p:nvSpPr>
            <p:cNvPr id="451" name="Google Shape;451;p9"/>
            <p:cNvSpPr txBox="1"/>
            <p:nvPr/>
          </p:nvSpPr>
          <p:spPr>
            <a:xfrm>
              <a:off x="0" y="486378"/>
              <a:ext cx="7215026" cy="11313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Financian a la RSF para acceder a oro y puertos.</a:t>
              </a:r>
              <a:endParaRPr/>
            </a:p>
          </p:txBody>
        </p:sp>
      </p:grpSp>
      <p:sp>
        <p:nvSpPr>
          <p:cNvPr id="452" name="Google Shape;452;p9"/>
          <p:cNvSpPr/>
          <p:nvPr/>
        </p:nvSpPr>
        <p:spPr>
          <a:xfrm>
            <a:off x="13125781" y="3505757"/>
            <a:ext cx="377873" cy="240581"/>
          </a:xfrm>
          <a:custGeom>
            <a:rect b="b" l="l" r="r" t="t"/>
            <a:pathLst>
              <a:path extrusionOk="0" h="240581" w="377873">
                <a:moveTo>
                  <a:pt x="0" y="0"/>
                </a:moveTo>
                <a:lnTo>
                  <a:pt x="377873" y="0"/>
                </a:lnTo>
                <a:lnTo>
                  <a:pt x="377873" y="240581"/>
                </a:lnTo>
                <a:lnTo>
                  <a:pt x="0" y="240581"/>
                </a:lnTo>
                <a:lnTo>
                  <a:pt x="0" y="0"/>
                </a:lnTo>
                <a:close/>
              </a:path>
            </a:pathLst>
          </a:custGeom>
          <a:blipFill rotWithShape="1">
            <a:blip r:embed="rId6">
              <a:alphaModFix/>
            </a:blip>
            <a:stretch>
              <a:fillRect b="0" l="0" r="0" t="0"/>
            </a:stretch>
          </a:blipFill>
          <a:ln>
            <a:noFill/>
          </a:ln>
        </p:spPr>
      </p:sp>
      <p:sp>
        <p:nvSpPr>
          <p:cNvPr id="453" name="Google Shape;453;p9"/>
          <p:cNvSpPr/>
          <p:nvPr/>
        </p:nvSpPr>
        <p:spPr>
          <a:xfrm>
            <a:off x="13125781" y="6412012"/>
            <a:ext cx="377873" cy="240581"/>
          </a:xfrm>
          <a:custGeom>
            <a:rect b="b" l="l" r="r" t="t"/>
            <a:pathLst>
              <a:path extrusionOk="0" h="240581" w="377873">
                <a:moveTo>
                  <a:pt x="0" y="0"/>
                </a:moveTo>
                <a:lnTo>
                  <a:pt x="377873" y="0"/>
                </a:lnTo>
                <a:lnTo>
                  <a:pt x="377873" y="240581"/>
                </a:lnTo>
                <a:lnTo>
                  <a:pt x="0" y="240581"/>
                </a:lnTo>
                <a:lnTo>
                  <a:pt x="0" y="0"/>
                </a:lnTo>
                <a:close/>
              </a:path>
            </a:pathLst>
          </a:custGeom>
          <a:blipFill rotWithShape="1">
            <a:blip r:embed="rId6">
              <a:alphaModFix/>
            </a:blip>
            <a:stretch>
              <a:fillRect b="0" l="0" r="0" t="0"/>
            </a:stretch>
          </a:blipFill>
          <a:ln>
            <a:noFill/>
          </a:ln>
        </p:spPr>
      </p:sp>
      <p:cxnSp>
        <p:nvCxnSpPr>
          <p:cNvPr id="454" name="Google Shape;454;p9"/>
          <p:cNvCxnSpPr/>
          <p:nvPr/>
        </p:nvCxnSpPr>
        <p:spPr>
          <a:xfrm>
            <a:off x="13735682" y="3626048"/>
            <a:ext cx="2781576" cy="0"/>
          </a:xfrm>
          <a:prstGeom prst="straightConnector1">
            <a:avLst/>
          </a:prstGeom>
          <a:noFill/>
          <a:ln cap="flat" cmpd="sng" w="19050">
            <a:solidFill>
              <a:srgbClr val="FFFFFF"/>
            </a:solidFill>
            <a:prstDash val="solid"/>
            <a:round/>
            <a:headEnd len="sm" w="sm" type="none"/>
            <a:tailEnd len="sm" w="sm" type="none"/>
          </a:ln>
        </p:spPr>
      </p:cxnSp>
      <p:cxnSp>
        <p:nvCxnSpPr>
          <p:cNvPr id="455" name="Google Shape;455;p9"/>
          <p:cNvCxnSpPr/>
          <p:nvPr/>
        </p:nvCxnSpPr>
        <p:spPr>
          <a:xfrm>
            <a:off x="13735682" y="6532303"/>
            <a:ext cx="2781576" cy="0"/>
          </a:xfrm>
          <a:prstGeom prst="straightConnector1">
            <a:avLst/>
          </a:prstGeom>
          <a:noFill/>
          <a:ln cap="flat" cmpd="sng" w="19050">
            <a:solidFill>
              <a:srgbClr val="FFFFFF"/>
            </a:solidFill>
            <a:prstDash val="solid"/>
            <a:round/>
            <a:headEnd len="sm" w="sm" type="none"/>
            <a:tailEnd len="sm" w="sm" type="none"/>
          </a:ln>
        </p:spPr>
      </p:cxnSp>
      <p:cxnSp>
        <p:nvCxnSpPr>
          <p:cNvPr id="456" name="Google Shape;456;p9"/>
          <p:cNvCxnSpPr/>
          <p:nvPr/>
        </p:nvCxnSpPr>
        <p:spPr>
          <a:xfrm>
            <a:off x="9923452" y="3626048"/>
            <a:ext cx="2973729" cy="0"/>
          </a:xfrm>
          <a:prstGeom prst="straightConnector1">
            <a:avLst/>
          </a:prstGeom>
          <a:noFill/>
          <a:ln cap="flat" cmpd="sng" w="19050">
            <a:solidFill>
              <a:srgbClr val="FFFFFF"/>
            </a:solidFill>
            <a:prstDash val="solid"/>
            <a:round/>
            <a:headEnd len="sm" w="sm" type="none"/>
            <a:tailEnd len="sm" w="sm" type="none"/>
          </a:ln>
        </p:spPr>
      </p:cxnSp>
      <p:cxnSp>
        <p:nvCxnSpPr>
          <p:cNvPr id="457" name="Google Shape;457;p9"/>
          <p:cNvCxnSpPr/>
          <p:nvPr/>
        </p:nvCxnSpPr>
        <p:spPr>
          <a:xfrm>
            <a:off x="9923452" y="6532303"/>
            <a:ext cx="2973729" cy="0"/>
          </a:xfrm>
          <a:prstGeom prst="straightConnector1">
            <a:avLst/>
          </a:prstGeom>
          <a:noFill/>
          <a:ln cap="flat" cmpd="sng" w="19050">
            <a:solidFill>
              <a:srgbClr val="FFFFFF"/>
            </a:solidFill>
            <a:prstDash val="solid"/>
            <a:round/>
            <a:headEnd len="sm" w="sm" type="none"/>
            <a:tailEnd len="sm" w="sm" type="none"/>
          </a:ln>
        </p:spPr>
      </p:cxnSp>
      <p:sp>
        <p:nvSpPr>
          <p:cNvPr id="458" name="Google Shape;458;p9"/>
          <p:cNvSpPr/>
          <p:nvPr/>
        </p:nvSpPr>
        <p:spPr>
          <a:xfrm flipH="1">
            <a:off x="16193127" y="876014"/>
            <a:ext cx="868149" cy="847914"/>
          </a:xfrm>
          <a:custGeom>
            <a:rect b="b" l="l" r="r" t="t"/>
            <a:pathLst>
              <a:path extrusionOk="0" h="847914" w="868149">
                <a:moveTo>
                  <a:pt x="868149" y="0"/>
                </a:moveTo>
                <a:lnTo>
                  <a:pt x="0" y="0"/>
                </a:lnTo>
                <a:lnTo>
                  <a:pt x="0" y="847914"/>
                </a:lnTo>
                <a:lnTo>
                  <a:pt x="868149" y="847914"/>
                </a:lnTo>
                <a:lnTo>
                  <a:pt x="868149" y="0"/>
                </a:lnTo>
                <a:close/>
              </a:path>
            </a:pathLst>
          </a:custGeom>
          <a:blipFill rotWithShape="1">
            <a:blip r:embed="rId7">
              <a:alphaModFix/>
            </a:blip>
            <a:stretch>
              <a:fillRect b="0" l="0" r="0" t="0"/>
            </a:stretch>
          </a:blipFill>
          <a:ln>
            <a:noFill/>
          </a:ln>
        </p:spPr>
      </p:sp>
      <p:sp>
        <p:nvSpPr>
          <p:cNvPr id="459" name="Google Shape;459;p9"/>
          <p:cNvSpPr/>
          <p:nvPr/>
        </p:nvSpPr>
        <p:spPr>
          <a:xfrm flipH="1" rot="10800000">
            <a:off x="9179209" y="8561516"/>
            <a:ext cx="868149" cy="847914"/>
          </a:xfrm>
          <a:custGeom>
            <a:rect b="b" l="l" r="r" t="t"/>
            <a:pathLst>
              <a:path extrusionOk="0" h="847914" w="868149">
                <a:moveTo>
                  <a:pt x="0" y="847914"/>
                </a:moveTo>
                <a:lnTo>
                  <a:pt x="868149" y="847914"/>
                </a:lnTo>
                <a:lnTo>
                  <a:pt x="868149" y="0"/>
                </a:lnTo>
                <a:lnTo>
                  <a:pt x="0" y="0"/>
                </a:lnTo>
                <a:lnTo>
                  <a:pt x="0" y="847914"/>
                </a:lnTo>
                <a:close/>
              </a:path>
            </a:pathLst>
          </a:custGeom>
          <a:blipFill rotWithShape="1">
            <a:blip r:embed="rId7">
              <a:alphaModFix/>
            </a:blip>
            <a:stretch>
              <a:fillRect b="0" l="0" r="0" t="0"/>
            </a:stretch>
          </a:blipFill>
          <a:ln>
            <a:noFill/>
          </a:ln>
        </p:spPr>
      </p:sp>
      <p:sp>
        <p:nvSpPr>
          <p:cNvPr id="460" name="Google Shape;460;p9"/>
          <p:cNvSpPr txBox="1"/>
          <p:nvPr/>
        </p:nvSpPr>
        <p:spPr>
          <a:xfrm>
            <a:off x="1028700" y="6991858"/>
            <a:ext cx="8096830" cy="1397254"/>
          </a:xfrm>
          <a:prstGeom prst="rect">
            <a:avLst/>
          </a:prstGeom>
          <a:noFill/>
          <a:ln>
            <a:noFill/>
          </a:ln>
        </p:spPr>
        <p:txBody>
          <a:bodyPr anchorCtr="0" anchor="t" bIns="0" lIns="0" spcFirstLastPara="1" rIns="0" wrap="square" tIns="0">
            <a:spAutoFit/>
          </a:bodyPr>
          <a:lstStyle/>
          <a:p>
            <a:pPr indent="0" lvl="0" marL="0" marR="0" rtl="0" algn="l">
              <a:lnSpc>
                <a:spcPct val="116001"/>
              </a:lnSpc>
              <a:spcBef>
                <a:spcPts val="0"/>
              </a:spcBef>
              <a:spcAft>
                <a:spcPts val="0"/>
              </a:spcAft>
              <a:buNone/>
            </a:pPr>
            <a:r>
              <a:rPr b="1" i="0" lang="en-US" sz="8799" u="none" cap="none" strike="noStrike">
                <a:solidFill>
                  <a:srgbClr val="FFFFFF"/>
                </a:solidFill>
                <a:latin typeface="Arial"/>
                <a:ea typeface="Arial"/>
                <a:cs typeface="Arial"/>
                <a:sym typeface="Arial"/>
              </a:rPr>
              <a:t>Imperialismo</a:t>
            </a:r>
            <a:endParaRPr/>
          </a:p>
        </p:txBody>
      </p:sp>
      <p:sp>
        <p:nvSpPr>
          <p:cNvPr id="461" name="Google Shape;461;p9"/>
          <p:cNvSpPr txBox="1"/>
          <p:nvPr/>
        </p:nvSpPr>
        <p:spPr>
          <a:xfrm>
            <a:off x="9882719" y="1971078"/>
            <a:ext cx="967381" cy="94488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1.</a:t>
            </a:r>
            <a:endParaRPr/>
          </a:p>
        </p:txBody>
      </p:sp>
      <p:sp>
        <p:nvSpPr>
          <p:cNvPr id="462" name="Google Shape;462;p9"/>
          <p:cNvSpPr txBox="1"/>
          <p:nvPr/>
        </p:nvSpPr>
        <p:spPr>
          <a:xfrm>
            <a:off x="9882719" y="4587685"/>
            <a:ext cx="967381" cy="94488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2.</a:t>
            </a:r>
            <a:endParaRPr/>
          </a:p>
        </p:txBody>
      </p:sp>
      <p:sp>
        <p:nvSpPr>
          <p:cNvPr id="463" name="Google Shape;463;p9"/>
          <p:cNvSpPr txBox="1"/>
          <p:nvPr/>
        </p:nvSpPr>
        <p:spPr>
          <a:xfrm>
            <a:off x="9882719" y="7280054"/>
            <a:ext cx="967381" cy="944880"/>
          </a:xfrm>
          <a:prstGeom prst="rect">
            <a:avLst/>
          </a:prstGeom>
          <a:noFill/>
          <a:ln>
            <a:noFill/>
          </a:ln>
        </p:spPr>
        <p:txBody>
          <a:bodyPr anchorCtr="0" anchor="t" bIns="0" lIns="0" spcFirstLastPara="1" rIns="0" wrap="square" tIns="0">
            <a:spAutoFit/>
          </a:bodyPr>
          <a:lstStyle/>
          <a:p>
            <a:pPr indent="0" lvl="0" marL="0" marR="0" rtl="0" algn="l">
              <a:lnSpc>
                <a:spcPct val="115983"/>
              </a:lnSpc>
              <a:spcBef>
                <a:spcPts val="0"/>
              </a:spcBef>
              <a:spcAft>
                <a:spcPts val="0"/>
              </a:spcAft>
              <a:buNone/>
            </a:pPr>
            <a:r>
              <a:rPr b="1" i="0" lang="en-US" sz="6000" u="none" cap="none" strike="noStrike">
                <a:solidFill>
                  <a:srgbClr val="FFFFFF"/>
                </a:solidFill>
                <a:latin typeface="Arial"/>
                <a:ea typeface="Arial"/>
                <a:cs typeface="Arial"/>
                <a:sym typeface="Arial"/>
              </a:rPr>
              <a:t>3.</a:t>
            </a:r>
            <a:endParaRPr/>
          </a:p>
        </p:txBody>
      </p:sp>
      <p:grpSp>
        <p:nvGrpSpPr>
          <p:cNvPr id="464" name="Google Shape;464;p9"/>
          <p:cNvGrpSpPr/>
          <p:nvPr/>
        </p:nvGrpSpPr>
        <p:grpSpPr>
          <a:xfrm>
            <a:off x="10957574" y="4499295"/>
            <a:ext cx="5411270" cy="839446"/>
            <a:chOff x="0" y="-85725"/>
            <a:chExt cx="7215026" cy="1119261"/>
          </a:xfrm>
        </p:grpSpPr>
        <p:sp>
          <p:nvSpPr>
            <p:cNvPr id="465" name="Google Shape;465;p9"/>
            <p:cNvSpPr txBox="1"/>
            <p:nvPr/>
          </p:nvSpPr>
          <p:spPr>
            <a:xfrm>
              <a:off x="0" y="-85725"/>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Egipto, Arabia Saudita, Irán</a:t>
              </a:r>
              <a:endParaRPr/>
            </a:p>
          </p:txBody>
        </p:sp>
        <p:sp>
          <p:nvSpPr>
            <p:cNvPr id="466" name="Google Shape;466;p9"/>
            <p:cNvSpPr txBox="1"/>
            <p:nvPr/>
          </p:nvSpPr>
          <p:spPr>
            <a:xfrm>
              <a:off x="0" y="486378"/>
              <a:ext cx="7215026" cy="5471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Respaldan a la SAF con drones y armas.</a:t>
              </a:r>
              <a:endParaRPr/>
            </a:p>
          </p:txBody>
        </p:sp>
      </p:grpSp>
      <p:grpSp>
        <p:nvGrpSpPr>
          <p:cNvPr id="467" name="Google Shape;467;p9"/>
          <p:cNvGrpSpPr/>
          <p:nvPr/>
        </p:nvGrpSpPr>
        <p:grpSpPr>
          <a:xfrm>
            <a:off x="10957574" y="7048115"/>
            <a:ext cx="5411270" cy="1277596"/>
            <a:chOff x="0" y="-85725"/>
            <a:chExt cx="7215026" cy="1703461"/>
          </a:xfrm>
        </p:grpSpPr>
        <p:sp>
          <p:nvSpPr>
            <p:cNvPr id="468" name="Google Shape;468;p9"/>
            <p:cNvSpPr txBox="1"/>
            <p:nvPr/>
          </p:nvSpPr>
          <p:spPr>
            <a:xfrm>
              <a:off x="0" y="-85725"/>
              <a:ext cx="7215026" cy="651298"/>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Bodoni"/>
                  <a:ea typeface="Bodoni"/>
                  <a:cs typeface="Bodoni"/>
                  <a:sym typeface="Bodoni"/>
                </a:rPr>
                <a:t>Acumulación Global</a:t>
              </a:r>
              <a:endParaRPr/>
            </a:p>
          </p:txBody>
        </p:sp>
        <p:sp>
          <p:nvSpPr>
            <p:cNvPr id="469" name="Google Shape;469;p9"/>
            <p:cNvSpPr txBox="1"/>
            <p:nvPr/>
          </p:nvSpPr>
          <p:spPr>
            <a:xfrm>
              <a:off x="0" y="486378"/>
              <a:ext cx="7215026" cy="113135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Gilda Display"/>
                  <a:ea typeface="Gilda Display"/>
                  <a:cs typeface="Gilda Display"/>
                  <a:sym typeface="Gilda Display"/>
                </a:rPr>
                <a:t>Genera guerras interminables y desplazamientos masivos.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